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003" r:id="rId2"/>
    <p:sldId id="2025" r:id="rId3"/>
    <p:sldId id="2009" r:id="rId4"/>
    <p:sldId id="2017" r:id="rId5"/>
    <p:sldId id="2012" r:id="rId6"/>
  </p:sldIdLst>
  <p:sldSz cx="5040313" cy="5040313"/>
  <p:notesSz cx="6858000" cy="9144000"/>
  <p:defaultTextStyle>
    <a:defPPr>
      <a:defRPr lang="de-DE"/>
    </a:defPPr>
    <a:lvl1pPr marL="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66666"/>
    <a:srgbClr val="000000"/>
    <a:srgbClr val="5D285F"/>
    <a:srgbClr val="FEC328"/>
    <a:srgbClr val="FF8000"/>
    <a:srgbClr val="595959"/>
    <a:srgbClr val="F1B434"/>
    <a:srgbClr val="FFCC66"/>
    <a:srgbClr val="53535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AF2C9-0549-42A1-99FC-CD37B6DD5D2D}" v="5" dt="2021-01-13T09:38:11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/>
    <p:restoredTop sz="94694"/>
  </p:normalViewPr>
  <p:slideViewPr>
    <p:cSldViewPr snapToGrid="0">
      <p:cViewPr varScale="1">
        <p:scale>
          <a:sx n="159" d="100"/>
          <a:sy n="159" d="100"/>
        </p:scale>
        <p:origin x="1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genfeld" userId="23a980aa2bdf4a7f" providerId="Windows Live" clId="Web-{93FAF2C9-0549-42A1-99FC-CD37B6DD5D2D}"/>
    <pc:docChg chg="modSld">
      <pc:chgData name="Michael Wingenfeld" userId="23a980aa2bdf4a7f" providerId="Windows Live" clId="Web-{93FAF2C9-0549-42A1-99FC-CD37B6DD5D2D}" dt="2021-01-13T09:38:11.711" v="4" actId="1076"/>
      <pc:docMkLst>
        <pc:docMk/>
      </pc:docMkLst>
      <pc:sldChg chg="modSp">
        <pc:chgData name="Michael Wingenfeld" userId="23a980aa2bdf4a7f" providerId="Windows Live" clId="Web-{93FAF2C9-0549-42A1-99FC-CD37B6DD5D2D}" dt="2021-01-13T09:38:11.711" v="4" actId="1076"/>
        <pc:sldMkLst>
          <pc:docMk/>
          <pc:sldMk cId="2797710484" sldId="2003"/>
        </pc:sldMkLst>
        <pc:picChg chg="mod">
          <ac:chgData name="Michael Wingenfeld" userId="23a980aa2bdf4a7f" providerId="Windows Live" clId="Web-{93FAF2C9-0549-42A1-99FC-CD37B6DD5D2D}" dt="2021-01-13T09:38:07.602" v="2" actId="1076"/>
          <ac:picMkLst>
            <pc:docMk/>
            <pc:sldMk cId="2797710484" sldId="2003"/>
            <ac:picMk id="2" creationId="{7CD35173-7A13-7D4C-9C06-B04C7E546114}"/>
          </ac:picMkLst>
        </pc:picChg>
        <pc:picChg chg="mod">
          <ac:chgData name="Michael Wingenfeld" userId="23a980aa2bdf4a7f" providerId="Windows Live" clId="Web-{93FAF2C9-0549-42A1-99FC-CD37B6DD5D2D}" dt="2021-01-13T09:38:11.711" v="4" actId="1076"/>
          <ac:picMkLst>
            <pc:docMk/>
            <pc:sldMk cId="2797710484" sldId="2003"/>
            <ac:picMk id="3" creationId="{F63992A0-2935-D442-940A-AB4757A8E3D3}"/>
          </ac:picMkLst>
        </pc:picChg>
        <pc:picChg chg="mod">
          <ac:chgData name="Michael Wingenfeld" userId="23a980aa2bdf4a7f" providerId="Windows Live" clId="Web-{93FAF2C9-0549-42A1-99FC-CD37B6DD5D2D}" dt="2021-01-13T09:38:09.883" v="3" actId="1076"/>
          <ac:picMkLst>
            <pc:docMk/>
            <pc:sldMk cId="2797710484" sldId="2003"/>
            <ac:picMk id="4" creationId="{FCA362C3-B828-B74E-8BD8-8F7F3D74A0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0829-1AD2-EB44-8949-F5C2EFE3FD5E}" type="datetimeFigureOut">
              <a:rPr lang="de-DE" smtClean="0"/>
              <a:t>14.01.21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9F8E4-008F-8447-8F9A-8EC436BCC8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7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1pPr>
    <a:lvl2pPr marL="287955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2pPr>
    <a:lvl3pPr marL="575909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3pPr>
    <a:lvl4pPr marL="86386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4pPr>
    <a:lvl5pPr marL="1151818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5pPr>
    <a:lvl6pPr marL="1439772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6pPr>
    <a:lvl7pPr marL="1727727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7pPr>
    <a:lvl8pPr marL="2015680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8pPr>
    <a:lvl9pPr marL="2303636" algn="l" defTabSz="287955" rtl="0" eaLnBrk="1" latinLnBrk="0" hangingPunct="1">
      <a:defRPr sz="7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130963550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 userDrawn="1"/>
        </p:nvSpPr>
        <p:spPr bwMode="auto">
          <a:xfrm>
            <a:off x="2520162" y="120637"/>
            <a:ext cx="2375741" cy="719592"/>
          </a:xfrm>
          <a:prstGeom prst="rect">
            <a:avLst/>
          </a:prstGeom>
        </p:spPr>
        <p:txBody>
          <a:bodyPr lIns="179978" tIns="86389" rIns="179978" bIns="86389"/>
          <a:lstStyle>
            <a:lvl1pPr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 lang="de-DE" sz="1800" b="1" baseline="0" dirty="0">
                <a:solidFill>
                  <a:srgbClr val="5F5F5F"/>
                </a:solidFill>
                <a:latin typeface="Comic Sans MS"/>
                <a:ea typeface="+mn-ea"/>
                <a:cs typeface="+mn-cs"/>
              </a:defRPr>
            </a:lvl1pPr>
            <a:lvl2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9784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6pPr>
            <a:lvl7pPr marL="99569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7pPr>
            <a:lvl8pPr marL="1493535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8pPr>
            <a:lvl9pPr marL="1991380" algn="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>
              <a:defRPr/>
            </a:pPr>
            <a:endParaRPr sz="1800">
              <a:solidFill>
                <a:srgbClr val="595959"/>
              </a:solidFill>
              <a:latin typeface="Asap"/>
              <a:cs typeface="Asap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9395411-1109-BF4A-B685-D6F8833F7C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3735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9CFBBA2-66EE-EE49-B94A-4F019A415E1B}"/>
              </a:ext>
            </a:extLst>
          </p:cNvPr>
          <p:cNvSpPr txBox="1"/>
          <p:nvPr userDrawn="1"/>
        </p:nvSpPr>
        <p:spPr>
          <a:xfrm>
            <a:off x="59961" y="104930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aufStellen.onLine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/Rolle</a:t>
            </a:r>
            <a:r>
              <a:rPr lang="de-DE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23BA50-CF6C-C044-A664-75C6E95BEE0D}"/>
              </a:ext>
            </a:extLst>
          </p:cNvPr>
          <p:cNvSpPr txBox="1"/>
          <p:nvPr userDrawn="1"/>
        </p:nvSpPr>
        <p:spPr>
          <a:xfrm>
            <a:off x="0" y="4627606"/>
            <a:ext cx="3080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aufStellen.onLine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infoTag-DGfSNord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8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7/06/relationships/model3d" Target="../media/model3d2.glb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AEC2A24E-71BB-8245-8B09-1938B79BA7F7}"/>
              </a:ext>
            </a:extLst>
          </p:cNvPr>
          <p:cNvSpPr/>
          <p:nvPr/>
        </p:nvSpPr>
        <p:spPr>
          <a:xfrm>
            <a:off x="339977" y="3893912"/>
            <a:ext cx="648929" cy="64893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3000" dir="5400000" rotWithShape="0">
              <a:schemeClr val="tx1">
                <a:lumMod val="50000"/>
                <a:lumOff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77578D0-7AD3-5B45-A478-AFACF36FFE3A}"/>
              </a:ext>
            </a:extLst>
          </p:cNvPr>
          <p:cNvSpPr/>
          <p:nvPr/>
        </p:nvSpPr>
        <p:spPr>
          <a:xfrm>
            <a:off x="4133011" y="3933323"/>
            <a:ext cx="567325" cy="57011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FF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6647230-98A6-6E48-8505-8FBF100C9B47}"/>
              </a:ext>
            </a:extLst>
          </p:cNvPr>
          <p:cNvGrpSpPr/>
          <p:nvPr/>
        </p:nvGrpSpPr>
        <p:grpSpPr>
          <a:xfrm>
            <a:off x="2000335" y="3854503"/>
            <a:ext cx="959432" cy="648931"/>
            <a:chOff x="2000335" y="3854503"/>
            <a:chExt cx="959432" cy="6489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4033D29-4C65-FF4B-9D65-03B2CE974E52}"/>
                </a:ext>
              </a:extLst>
            </p:cNvPr>
            <p:cNvSpPr/>
            <p:nvPr/>
          </p:nvSpPr>
          <p:spPr>
            <a:xfrm>
              <a:off x="2000335" y="3854503"/>
              <a:ext cx="648929" cy="64893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40000" dist="23000" dir="54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708A141-BEFE-8940-82F0-3A69545C2715}"/>
                </a:ext>
              </a:extLst>
            </p:cNvPr>
            <p:cNvSpPr/>
            <p:nvPr/>
          </p:nvSpPr>
          <p:spPr>
            <a:xfrm>
              <a:off x="2392442" y="3894609"/>
              <a:ext cx="567325" cy="5701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3B759DCC-9CE8-5D41-B529-0F83AF7CFD10}"/>
              </a:ext>
            </a:extLst>
          </p:cNvPr>
          <p:cNvSpPr/>
          <p:nvPr/>
        </p:nvSpPr>
        <p:spPr>
          <a:xfrm>
            <a:off x="364040" y="2193448"/>
            <a:ext cx="648929" cy="648931"/>
          </a:xfrm>
          <a:prstGeom prst="ellips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0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342EABE-9D2F-8240-8627-768FADA28409}"/>
              </a:ext>
            </a:extLst>
          </p:cNvPr>
          <p:cNvSpPr/>
          <p:nvPr/>
        </p:nvSpPr>
        <p:spPr>
          <a:xfrm>
            <a:off x="4157074" y="2232859"/>
            <a:ext cx="567325" cy="570111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 descr="Ein Bild, das Silhouette, Nachthimmel enthält.&#10;&#10;Automatisch generierte Beschreibung">
            <a:extLst>
              <a:ext uri="{FF2B5EF4-FFF2-40B4-BE49-F238E27FC236}">
                <a16:creationId xmlns:a16="http://schemas.microsoft.com/office/drawing/2014/main" id="{5E14CCB1-6866-7949-828E-4BB14EF43D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06" t="43891" r="43819" b="43429"/>
          <a:stretch/>
        </p:blipFill>
        <p:spPr>
          <a:xfrm>
            <a:off x="2106003" y="3849685"/>
            <a:ext cx="648929" cy="63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10484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3" name="3D-Modell 2" descr="Hellgrauer Zylinder">
                <a:extLst>
                  <a:ext uri="{FF2B5EF4-FFF2-40B4-BE49-F238E27FC236}">
                    <a16:creationId xmlns:a16="http://schemas.microsoft.com/office/drawing/2014/main" id="{325EB6A3-5861-3D45-A2F3-62E74DB171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5665179"/>
                  </p:ext>
                </p:extLst>
              </p:nvPr>
            </p:nvGraphicFramePr>
            <p:xfrm>
              <a:off x="182790" y="3011626"/>
              <a:ext cx="1065241" cy="1459828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1065241" cy="1459828"/>
                    </a:xfrm>
                    <a:prstGeom prst="rect">
                      <a:avLst/>
                    </a:prstGeom>
                  </am3d:spPr>
                  <am3d:camera>
                    <am3d:pos x="0" y="0" z="62782805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7159681" d="1000000"/>
                    <am3d:preTrans dx="22" dy="-18000000" dz="6"/>
                    <am3d:scale>
                      <am3d:sx n="1000000" d="1000000"/>
                      <am3d:sy n="1000000" d="1000000"/>
                      <am3d:sz n="1000000" d="1000000"/>
                    </am3d:scale>
                    <am3d:rot ax="3575326" ay="-6229" az="-1061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1699313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3" name="3D-Modell 2" descr="Hellgrauer Zylinder">
                <a:extLst>
                  <a:ext uri="{FF2B5EF4-FFF2-40B4-BE49-F238E27FC236}">
                    <a16:creationId xmlns:a16="http://schemas.microsoft.com/office/drawing/2014/main" id="{325EB6A3-5861-3D45-A2F3-62E74DB171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790" y="3011626"/>
                <a:ext cx="1065241" cy="1459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-Modell 4" descr="Prisma und Basal Pinakoid Rot">
                <a:extLst>
                  <a:ext uri="{FF2B5EF4-FFF2-40B4-BE49-F238E27FC236}">
                    <a16:creationId xmlns:a16="http://schemas.microsoft.com/office/drawing/2014/main" id="{30064227-19E1-F049-B48D-919DD2CE4F1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7974413"/>
                  </p:ext>
                </p:extLst>
              </p:nvPr>
            </p:nvGraphicFramePr>
            <p:xfrm>
              <a:off x="3569368" y="2951063"/>
              <a:ext cx="1288155" cy="1408096"/>
            </p:xfrm>
            <a:graphic>
              <a:graphicData uri="http://schemas.microsoft.com/office/drawing/2017/model3d">
                <am3d:model3d r:embed="rId4">
                  <am3d:spPr>
                    <a:xfrm>
                      <a:off x="0" y="0"/>
                      <a:ext cx="1288155" cy="1408096"/>
                    </a:xfrm>
                    <a:prstGeom prst="rect">
                      <a:avLst/>
                    </a:prstGeom>
                  </am3d:spPr>
                  <am3d:camera>
                    <am3d:pos x="0" y="0" z="8146915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39970" d="1000000"/>
                    <am3d:preTrans dx="-76" dy="-17999982" dz="1"/>
                    <am3d:scale>
                      <am3d:sx n="1000000" d="1000000"/>
                      <am3d:sy n="1000000" d="1000000"/>
                      <am3d:sz n="1000000" d="1000000"/>
                    </am3d:scale>
                    <am3d:rot ax="3314775" ay="-1916815" az="-2239822"/>
                    <am3d:postTrans dx="0" dy="0" dz="0"/>
                  </am3d:trans>
                  <am3d:raster rName="Office3DRenderer" rVer="16.0.8326">
                    <am3d:blip r:embed="rId5"/>
                  </am3d:raster>
                  <am3d:objViewport viewportSz="1428921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-Modell 4" descr="Prisma und Basal Pinakoid Rot">
                <a:extLst>
                  <a:ext uri="{FF2B5EF4-FFF2-40B4-BE49-F238E27FC236}">
                    <a16:creationId xmlns:a16="http://schemas.microsoft.com/office/drawing/2014/main" id="{30064227-19E1-F049-B48D-919DD2CE4F1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69368" y="2951063"/>
                <a:ext cx="1288155" cy="14080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40425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533F4FE1-BD5A-FD45-A81C-E59CC636F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61" b="68983"/>
          <a:stretch/>
        </p:blipFill>
        <p:spPr>
          <a:xfrm>
            <a:off x="3470786" y="0"/>
            <a:ext cx="1569525" cy="1563330"/>
          </a:xfrm>
          <a:prstGeom prst="rect">
            <a:avLst/>
          </a:prstGeom>
        </p:spPr>
      </p:pic>
      <p:pic>
        <p:nvPicPr>
          <p:cNvPr id="5" name="Grafik 4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153C2B64-12B3-DC40-BB4E-CE8F136A57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65" t="68470"/>
          <a:stretch/>
        </p:blipFill>
        <p:spPr>
          <a:xfrm>
            <a:off x="3460955" y="3451123"/>
            <a:ext cx="1579358" cy="1589190"/>
          </a:xfrm>
          <a:prstGeom prst="rect">
            <a:avLst/>
          </a:prstGeom>
        </p:spPr>
      </p:pic>
      <p:pic>
        <p:nvPicPr>
          <p:cNvPr id="6" name="Grafik 5" descr="Ein Bild, das Unschärfe, Nachthimmel enthält.&#10;&#10;Automatisch generierte Beschreibung">
            <a:extLst>
              <a:ext uri="{FF2B5EF4-FFF2-40B4-BE49-F238E27FC236}">
                <a16:creationId xmlns:a16="http://schemas.microsoft.com/office/drawing/2014/main" id="{DD9E6043-DC87-B343-ABCF-06A3961216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9311" r="69044"/>
          <a:stretch/>
        </p:blipFill>
        <p:spPr>
          <a:xfrm>
            <a:off x="0" y="3490452"/>
            <a:ext cx="1563330" cy="1549861"/>
          </a:xfrm>
          <a:prstGeom prst="rect">
            <a:avLst/>
          </a:prstGeom>
        </p:spPr>
      </p:pic>
      <p:pic>
        <p:nvPicPr>
          <p:cNvPr id="8" name="Grafik 7" descr="Ein Bild, das Silhouette, Unschärfe, Nachthimmel enthält.&#10;&#10;Automatisch generierte Beschreibung">
            <a:extLst>
              <a:ext uri="{FF2B5EF4-FFF2-40B4-BE49-F238E27FC236}">
                <a16:creationId xmlns:a16="http://schemas.microsoft.com/office/drawing/2014/main" id="{C400CBC1-6D29-6D46-8B0D-D6E25347A0F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9179" b="68593"/>
          <a:stretch/>
        </p:blipFill>
        <p:spPr>
          <a:xfrm>
            <a:off x="0" y="-1"/>
            <a:ext cx="1553498" cy="1582995"/>
          </a:xfrm>
          <a:prstGeom prst="rect">
            <a:avLst/>
          </a:prstGeom>
        </p:spPr>
      </p:pic>
      <p:pic>
        <p:nvPicPr>
          <p:cNvPr id="9" name="Grafik 8" descr="Ein Bild, das Silhouette, Unschärfe, Nachthimmel enthält.&#10;&#10;Automatisch generierte Beschreibung">
            <a:extLst>
              <a:ext uri="{FF2B5EF4-FFF2-40B4-BE49-F238E27FC236}">
                <a16:creationId xmlns:a16="http://schemas.microsoft.com/office/drawing/2014/main" id="{A7231FBE-8987-2843-B662-BD8079F8B28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2916" t="43501" r="43624" b="44014"/>
          <a:stretch/>
        </p:blipFill>
        <p:spPr>
          <a:xfrm>
            <a:off x="2163097" y="2192595"/>
            <a:ext cx="678426" cy="629264"/>
          </a:xfrm>
          <a:prstGeom prst="rect">
            <a:avLst/>
          </a:prstGeom>
        </p:spPr>
      </p:pic>
      <p:pic>
        <p:nvPicPr>
          <p:cNvPr id="7" name="Grafik 6" descr="Ein Bild, das Silhouette, Nachthimmel enthält.&#10;&#10;Automatisch generierte Beschreibung">
            <a:extLst>
              <a:ext uri="{FF2B5EF4-FFF2-40B4-BE49-F238E27FC236}">
                <a16:creationId xmlns:a16="http://schemas.microsoft.com/office/drawing/2014/main" id="{2C1B7B68-5669-3C4B-A10F-8F0E9C263AC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3306" t="43891" r="43819" b="43429"/>
          <a:stretch/>
        </p:blipFill>
        <p:spPr>
          <a:xfrm>
            <a:off x="2182761" y="2212258"/>
            <a:ext cx="648929" cy="639098"/>
          </a:xfrm>
          <a:prstGeom prst="rect">
            <a:avLst/>
          </a:prstGeom>
        </p:spPr>
      </p:pic>
      <p:pic>
        <p:nvPicPr>
          <p:cNvPr id="10" name="Grafik 9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748109E6-F271-4847-BEA6-67927689336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8542" t="43891" b="43234"/>
          <a:stretch/>
        </p:blipFill>
        <p:spPr>
          <a:xfrm>
            <a:off x="3958761" y="2212257"/>
            <a:ext cx="1081551" cy="648931"/>
          </a:xfrm>
          <a:prstGeom prst="rect">
            <a:avLst/>
          </a:prstGeom>
        </p:spPr>
      </p:pic>
      <p:pic>
        <p:nvPicPr>
          <p:cNvPr id="11" name="Grafik 10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388FFF24-C762-2D4C-9026-E3CB2D7F1F2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3891" r="78542" b="43234"/>
          <a:stretch/>
        </p:blipFill>
        <p:spPr>
          <a:xfrm>
            <a:off x="-3" y="2212258"/>
            <a:ext cx="1081551" cy="648930"/>
          </a:xfrm>
          <a:prstGeom prst="rect">
            <a:avLst/>
          </a:prstGeom>
        </p:spPr>
      </p:pic>
      <p:pic>
        <p:nvPicPr>
          <p:cNvPr id="12" name="Grafik 11" descr="Ein Bild, das Silhouette, Unschärfe, Nachthimmel enthält.&#10;&#10;Automatisch generierte Beschreibung">
            <a:extLst>
              <a:ext uri="{FF2B5EF4-FFF2-40B4-BE49-F238E27FC236}">
                <a16:creationId xmlns:a16="http://schemas.microsoft.com/office/drawing/2014/main" id="{DC58C081-71D6-AA40-8149-132C1BD14CB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43855" t="43757" r="42685" b="43758"/>
          <a:stretch/>
        </p:blipFill>
        <p:spPr>
          <a:xfrm>
            <a:off x="2202427" y="2754065"/>
            <a:ext cx="678426" cy="629264"/>
          </a:xfrm>
          <a:prstGeom prst="rect">
            <a:avLst/>
          </a:prstGeom>
        </p:spPr>
      </p:pic>
      <p:pic>
        <p:nvPicPr>
          <p:cNvPr id="13" name="Grafik 12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56E7800B-B475-524A-95A0-26C1386AB90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79004" t="43501" b="44014"/>
          <a:stretch/>
        </p:blipFill>
        <p:spPr>
          <a:xfrm>
            <a:off x="3982065" y="2754066"/>
            <a:ext cx="1058248" cy="629264"/>
          </a:xfrm>
          <a:prstGeom prst="rect">
            <a:avLst/>
          </a:prstGeom>
        </p:spPr>
      </p:pic>
      <p:pic>
        <p:nvPicPr>
          <p:cNvPr id="14" name="Grafik 13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0D54E8E4-AB17-CE4D-A509-D9863841DA5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43501" r="78932" b="44014"/>
          <a:stretch/>
        </p:blipFill>
        <p:spPr>
          <a:xfrm>
            <a:off x="0" y="2754065"/>
            <a:ext cx="1061884" cy="62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72347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ilhouette, Nachthimmel enthält.&#10;&#10;Automatisch generierte Beschreibung">
            <a:extLst>
              <a:ext uri="{FF2B5EF4-FFF2-40B4-BE49-F238E27FC236}">
                <a16:creationId xmlns:a16="http://schemas.microsoft.com/office/drawing/2014/main" id="{A70C1825-793B-7C49-BBC1-DB3BAF1A4B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06" t="43891" r="43819" b="43429"/>
          <a:stretch/>
        </p:blipFill>
        <p:spPr>
          <a:xfrm>
            <a:off x="2182761" y="2212258"/>
            <a:ext cx="648929" cy="639098"/>
          </a:xfrm>
          <a:prstGeom prst="rect">
            <a:avLst/>
          </a:prstGeom>
        </p:spPr>
      </p:pic>
      <p:pic>
        <p:nvPicPr>
          <p:cNvPr id="5" name="Grafik 4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3DC4C239-FBB7-B04E-B8FD-C8645EC62F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542" t="43891" b="43234"/>
          <a:stretch/>
        </p:blipFill>
        <p:spPr>
          <a:xfrm>
            <a:off x="3958761" y="2212257"/>
            <a:ext cx="1081551" cy="648931"/>
          </a:xfrm>
          <a:prstGeom prst="rect">
            <a:avLst/>
          </a:prstGeom>
        </p:spPr>
      </p:pic>
      <p:pic>
        <p:nvPicPr>
          <p:cNvPr id="7" name="Grafik 6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AB5B7175-37BB-F84F-9152-7E796F152F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3891" r="78542" b="43234"/>
          <a:stretch/>
        </p:blipFill>
        <p:spPr>
          <a:xfrm>
            <a:off x="-3" y="2212258"/>
            <a:ext cx="1081551" cy="648930"/>
          </a:xfrm>
          <a:prstGeom prst="rect">
            <a:avLst/>
          </a:prstGeom>
        </p:spPr>
      </p:pic>
      <p:pic>
        <p:nvPicPr>
          <p:cNvPr id="6" name="Grafik 5" descr="Ein Bild, das Silhouette, Unschärfe, Nachthimmel enthält.&#10;&#10;Automatisch generierte Beschreibung">
            <a:extLst>
              <a:ext uri="{FF2B5EF4-FFF2-40B4-BE49-F238E27FC236}">
                <a16:creationId xmlns:a16="http://schemas.microsoft.com/office/drawing/2014/main" id="{5A33967A-09C5-5B47-BD7B-EECB34B0985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855" t="43757" r="42685" b="43758"/>
          <a:stretch/>
        </p:blipFill>
        <p:spPr>
          <a:xfrm>
            <a:off x="2202427" y="2754065"/>
            <a:ext cx="678426" cy="629264"/>
          </a:xfrm>
          <a:prstGeom prst="rect">
            <a:avLst/>
          </a:prstGeom>
        </p:spPr>
      </p:pic>
      <p:pic>
        <p:nvPicPr>
          <p:cNvPr id="8" name="Grafik 7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6174D9BA-E098-6049-9D41-6E36378830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9004" t="43501" b="44014"/>
          <a:stretch/>
        </p:blipFill>
        <p:spPr>
          <a:xfrm>
            <a:off x="3982065" y="2754066"/>
            <a:ext cx="1058248" cy="629264"/>
          </a:xfrm>
          <a:prstGeom prst="rect">
            <a:avLst/>
          </a:prstGeom>
        </p:spPr>
      </p:pic>
      <p:pic>
        <p:nvPicPr>
          <p:cNvPr id="9" name="Grafik 8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21A857A2-47BB-0A48-8383-432173DD8DD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3501" r="78932" b="44014"/>
          <a:stretch/>
        </p:blipFill>
        <p:spPr>
          <a:xfrm>
            <a:off x="0" y="2754065"/>
            <a:ext cx="1061884" cy="62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83350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475416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-Design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Benutzerdefiniert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Asap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SERVE-IN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Wingenfeld</dc:creator>
  <cp:lastModifiedBy>Michael Wingenfeld</cp:lastModifiedBy>
  <cp:revision>19</cp:revision>
  <cp:lastPrinted>2017-12-01T13:44:34Z</cp:lastPrinted>
  <dcterms:created xsi:type="dcterms:W3CDTF">2015-04-04T08:52:39Z</dcterms:created>
  <dcterms:modified xsi:type="dcterms:W3CDTF">2021-01-14T20:50:24Z</dcterms:modified>
</cp:coreProperties>
</file>