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039" r:id="rId2"/>
  </p:sldIdLst>
  <p:sldSz cx="5040313" cy="5040313"/>
  <p:notesSz cx="6858000" cy="9144000"/>
  <p:defaultTextStyle>
    <a:defPPr>
      <a:defRPr lang="de-DE"/>
    </a:defPPr>
    <a:lvl1pPr marL="0" algn="l" defTabSz="287955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1pPr>
    <a:lvl2pPr marL="287955" algn="l" defTabSz="287955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2pPr>
    <a:lvl3pPr marL="575909" algn="l" defTabSz="287955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3pPr>
    <a:lvl4pPr marL="863862" algn="l" defTabSz="287955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4pPr>
    <a:lvl5pPr marL="1151818" algn="l" defTabSz="287955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5pPr>
    <a:lvl6pPr marL="1439772" algn="l" defTabSz="287955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6pPr>
    <a:lvl7pPr marL="1727727" algn="l" defTabSz="287955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7pPr>
    <a:lvl8pPr marL="2015680" algn="l" defTabSz="287955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8pPr>
    <a:lvl9pPr marL="2303636" algn="l" defTabSz="287955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666666"/>
    <a:srgbClr val="000000"/>
    <a:srgbClr val="5D285F"/>
    <a:srgbClr val="FEC328"/>
    <a:srgbClr val="FF8000"/>
    <a:srgbClr val="595959"/>
    <a:srgbClr val="F1B434"/>
    <a:srgbClr val="FFCC66"/>
    <a:srgbClr val="535353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AA7ABE-F5D8-B64B-A972-2A14675D4117}" v="4" dt="2021-01-30T21:29:07.7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282"/>
    <p:restoredTop sz="94694"/>
  </p:normalViewPr>
  <p:slideViewPr>
    <p:cSldViewPr snapToGrid="0">
      <p:cViewPr varScale="1">
        <p:scale>
          <a:sx n="165" d="100"/>
          <a:sy n="165" d="100"/>
        </p:scale>
        <p:origin x="31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Wingenfeld" userId="23a980aa2bdf4a7f" providerId="Windows Live" clId="Web-{840E4EE8-687A-4592-898A-80CE9CB808DE}"/>
    <pc:docChg chg="modSld">
      <pc:chgData name="Michael Wingenfeld" userId="23a980aa2bdf4a7f" providerId="Windows Live" clId="Web-{840E4EE8-687A-4592-898A-80CE9CB808DE}" dt="2021-01-11T20:08:12.964" v="1" actId="688"/>
      <pc:docMkLst>
        <pc:docMk/>
      </pc:docMkLst>
      <pc:sldChg chg="modSp">
        <pc:chgData name="Michael Wingenfeld" userId="23a980aa2bdf4a7f" providerId="Windows Live" clId="Web-{840E4EE8-687A-4592-898A-80CE9CB808DE}" dt="2021-01-11T20:08:12.964" v="1" actId="688"/>
        <pc:sldMkLst>
          <pc:docMk/>
          <pc:sldMk cId="2797710484" sldId="2003"/>
        </pc:sldMkLst>
        <pc:inkChg chg="mod">
          <ac:chgData name="Michael Wingenfeld" userId="23a980aa2bdf4a7f" providerId="Windows Live" clId="Web-{840E4EE8-687A-4592-898A-80CE9CB808DE}" dt="2021-01-11T20:08:12.964" v="1" actId="688"/>
          <ac:inkMkLst>
            <pc:docMk/>
            <pc:sldMk cId="2797710484" sldId="2003"/>
            <ac:inkMk id="5" creationId="{242FDBFC-1FAE-5942-8B5A-4CF3E2A7FA80}"/>
          </ac:inkMkLst>
        </pc:inkChg>
      </pc:sldChg>
    </pc:docChg>
  </pc:docChgLst>
  <pc:docChgLst>
    <pc:chgData name="Michael Wingenfeld" userId="23a980aa2bdf4a7f" providerId="Windows Live" clId="Web-{CC00FC33-3DEE-4908-8580-E96FBDB6B038}"/>
    <pc:docChg chg="modSld">
      <pc:chgData name="Michael Wingenfeld" userId="23a980aa2bdf4a7f" providerId="Windows Live" clId="Web-{CC00FC33-3DEE-4908-8580-E96FBDB6B038}" dt="2021-01-11T21:37:33.451" v="0" actId="1076"/>
      <pc:docMkLst>
        <pc:docMk/>
      </pc:docMkLst>
      <pc:sldChg chg="modSp">
        <pc:chgData name="Michael Wingenfeld" userId="23a980aa2bdf4a7f" providerId="Windows Live" clId="Web-{CC00FC33-3DEE-4908-8580-E96FBDB6B038}" dt="2021-01-11T21:37:33.451" v="0" actId="1076"/>
        <pc:sldMkLst>
          <pc:docMk/>
          <pc:sldMk cId="1961053284" sldId="2029"/>
        </pc:sldMkLst>
        <pc:spChg chg="mod">
          <ac:chgData name="Michael Wingenfeld" userId="23a980aa2bdf4a7f" providerId="Windows Live" clId="Web-{CC00FC33-3DEE-4908-8580-E96FBDB6B038}" dt="2021-01-11T21:37:33.451" v="0" actId="1076"/>
          <ac:spMkLst>
            <pc:docMk/>
            <pc:sldMk cId="1961053284" sldId="2029"/>
            <ac:spMk id="63" creationId="{2D3F3982-474B-0742-BB61-C9C2E98F4D55}"/>
          </ac:spMkLst>
        </pc:spChg>
      </pc:sldChg>
    </pc:docChg>
  </pc:docChgLst>
  <pc:docChgLst>
    <pc:chgData name="Michael Wingenfeld" userId="23a980aa2bdf4a7f" providerId="LiveId" clId="{92CF0DAD-F3BD-7A44-908A-5AB5149BAAF6}"/>
    <pc:docChg chg="undo custSel modSld">
      <pc:chgData name="Michael Wingenfeld" userId="23a980aa2bdf4a7f" providerId="LiveId" clId="{92CF0DAD-F3BD-7A44-908A-5AB5149BAAF6}" dt="2021-01-11T20:06:58.866" v="19"/>
      <pc:docMkLst>
        <pc:docMk/>
      </pc:docMkLst>
      <pc:sldChg chg="addSp delSp modSp">
        <pc:chgData name="Michael Wingenfeld" userId="23a980aa2bdf4a7f" providerId="LiveId" clId="{92CF0DAD-F3BD-7A44-908A-5AB5149BAAF6}" dt="2021-01-11T20:06:58.866" v="19"/>
        <pc:sldMkLst>
          <pc:docMk/>
          <pc:sldMk cId="2797710484" sldId="2003"/>
        </pc:sldMkLst>
        <pc:spChg chg="del">
          <ac:chgData name="Michael Wingenfeld" userId="23a980aa2bdf4a7f" providerId="LiveId" clId="{92CF0DAD-F3BD-7A44-908A-5AB5149BAAF6}" dt="2021-01-11T20:05:28.723" v="8" actId="478"/>
          <ac:spMkLst>
            <pc:docMk/>
            <pc:sldMk cId="2797710484" sldId="2003"/>
            <ac:spMk id="3" creationId="{B6DB4B33-DF2E-4A75-B77D-F7DE4CDF6BF5}"/>
          </ac:spMkLst>
        </pc:spChg>
        <pc:grpChg chg="add del">
          <ac:chgData name="Michael Wingenfeld" userId="23a980aa2bdf4a7f" providerId="LiveId" clId="{92CF0DAD-F3BD-7A44-908A-5AB5149BAAF6}" dt="2021-01-11T20:06:58.261" v="18"/>
          <ac:grpSpMkLst>
            <pc:docMk/>
            <pc:sldMk cId="2797710484" sldId="2003"/>
            <ac:grpSpMk id="9" creationId="{15B1805F-DC08-524B-9E54-CC11044409A4}"/>
          </ac:grpSpMkLst>
        </pc:grpChg>
        <pc:grpChg chg="add del">
          <ac:chgData name="Michael Wingenfeld" userId="23a980aa2bdf4a7f" providerId="LiveId" clId="{92CF0DAD-F3BD-7A44-908A-5AB5149BAAF6}" dt="2021-01-11T20:06:57.555" v="16"/>
          <ac:grpSpMkLst>
            <pc:docMk/>
            <pc:sldMk cId="2797710484" sldId="2003"/>
            <ac:grpSpMk id="12" creationId="{DC7B7DA2-E7E9-9040-9EF0-3381205227AE}"/>
          </ac:grpSpMkLst>
        </pc:grpChg>
        <pc:inkChg chg="add del mod">
          <ac:chgData name="Michael Wingenfeld" userId="23a980aa2bdf4a7f" providerId="LiveId" clId="{92CF0DAD-F3BD-7A44-908A-5AB5149BAAF6}" dt="2021-01-11T20:05:18.273" v="6" actId="478"/>
          <ac:inkMkLst>
            <pc:docMk/>
            <pc:sldMk cId="2797710484" sldId="2003"/>
            <ac:inkMk id="2" creationId="{1876B8E9-07B9-E44E-9C56-638AEEC4D332}"/>
          </ac:inkMkLst>
        </pc:inkChg>
        <pc:inkChg chg="add del">
          <ac:chgData name="Michael Wingenfeld" userId="23a980aa2bdf4a7f" providerId="LiveId" clId="{92CF0DAD-F3BD-7A44-908A-5AB5149BAAF6}" dt="2021-01-11T20:05:35.567" v="9" actId="478"/>
          <ac:inkMkLst>
            <pc:docMk/>
            <pc:sldMk cId="2797710484" sldId="2003"/>
            <ac:inkMk id="4" creationId="{0D8B22A3-6C1C-CB46-B44B-1C3FC299B9FE}"/>
          </ac:inkMkLst>
        </pc:inkChg>
        <pc:inkChg chg="add">
          <ac:chgData name="Michael Wingenfeld" userId="23a980aa2bdf4a7f" providerId="LiveId" clId="{92CF0DAD-F3BD-7A44-908A-5AB5149BAAF6}" dt="2021-01-11T20:04:48.518" v="3"/>
          <ac:inkMkLst>
            <pc:docMk/>
            <pc:sldMk cId="2797710484" sldId="2003"/>
            <ac:inkMk id="5" creationId="{242FDBFC-1FAE-5942-8B5A-4CF3E2A7FA80}"/>
          </ac:inkMkLst>
        </pc:inkChg>
        <pc:inkChg chg="add del">
          <ac:chgData name="Michael Wingenfeld" userId="23a980aa2bdf4a7f" providerId="LiveId" clId="{92CF0DAD-F3BD-7A44-908A-5AB5149BAAF6}" dt="2021-01-11T20:05:23.085" v="7" actId="478"/>
          <ac:inkMkLst>
            <pc:docMk/>
            <pc:sldMk cId="2797710484" sldId="2003"/>
            <ac:inkMk id="6" creationId="{5B694C22-BF6E-D046-9277-3AD00B61B0AB}"/>
          </ac:inkMkLst>
        </pc:inkChg>
        <pc:inkChg chg="add del topLvl">
          <ac:chgData name="Michael Wingenfeld" userId="23a980aa2bdf4a7f" providerId="LiveId" clId="{92CF0DAD-F3BD-7A44-908A-5AB5149BAAF6}" dt="2021-01-11T20:06:58.866" v="19"/>
          <ac:inkMkLst>
            <pc:docMk/>
            <pc:sldMk cId="2797710484" sldId="2003"/>
            <ac:inkMk id="7" creationId="{4E85D260-5C0E-E946-A6C6-1AF1EF2C2AB0}"/>
          </ac:inkMkLst>
        </pc:inkChg>
        <pc:inkChg chg="add del topLvl">
          <ac:chgData name="Michael Wingenfeld" userId="23a980aa2bdf4a7f" providerId="LiveId" clId="{92CF0DAD-F3BD-7A44-908A-5AB5149BAAF6}" dt="2021-01-11T20:06:58.261" v="18"/>
          <ac:inkMkLst>
            <pc:docMk/>
            <pc:sldMk cId="2797710484" sldId="2003"/>
            <ac:inkMk id="8" creationId="{B0F35085-A018-5642-9F64-8DB2B18A3D11}"/>
          </ac:inkMkLst>
        </pc:inkChg>
        <pc:inkChg chg="add del">
          <ac:chgData name="Michael Wingenfeld" userId="23a980aa2bdf4a7f" providerId="LiveId" clId="{92CF0DAD-F3BD-7A44-908A-5AB5149BAAF6}" dt="2021-01-11T20:06:57.976" v="17"/>
          <ac:inkMkLst>
            <pc:docMk/>
            <pc:sldMk cId="2797710484" sldId="2003"/>
            <ac:inkMk id="10" creationId="{5F82D755-6927-074D-9640-34F69A1DA1A3}"/>
          </ac:inkMkLst>
        </pc:inkChg>
        <pc:inkChg chg="add del topLvl">
          <ac:chgData name="Michael Wingenfeld" userId="23a980aa2bdf4a7f" providerId="LiveId" clId="{92CF0DAD-F3BD-7A44-908A-5AB5149BAAF6}" dt="2021-01-11T20:06:57.555" v="16"/>
          <ac:inkMkLst>
            <pc:docMk/>
            <pc:sldMk cId="2797710484" sldId="2003"/>
            <ac:inkMk id="11" creationId="{6BCD2BBF-D1CB-A44A-8832-D7958F0EA6D4}"/>
          </ac:inkMkLst>
        </pc:inkChg>
      </pc:sldChg>
    </pc:docChg>
  </pc:docChgLst>
  <pc:docChgLst>
    <pc:chgData name="Michael Wingenfeld" userId="23a980aa2bdf4a7f" providerId="LiveId" clId="{EAAA7ABE-F5D8-B64B-A972-2A14675D4117}"/>
    <pc:docChg chg="undo custSel addSld delSld modSld sldOrd">
      <pc:chgData name="Michael Wingenfeld" userId="23a980aa2bdf4a7f" providerId="LiveId" clId="{EAAA7ABE-F5D8-B64B-A972-2A14675D4117}" dt="2021-01-30T21:29:07.745" v="75" actId="1076"/>
      <pc:docMkLst>
        <pc:docMk/>
      </pc:docMkLst>
      <pc:sldChg chg="del">
        <pc:chgData name="Michael Wingenfeld" userId="23a980aa2bdf4a7f" providerId="LiveId" clId="{EAAA7ABE-F5D8-B64B-A972-2A14675D4117}" dt="2021-01-30T21:25:26.179" v="68" actId="2696"/>
        <pc:sldMkLst>
          <pc:docMk/>
          <pc:sldMk cId="2797710484" sldId="2003"/>
        </pc:sldMkLst>
      </pc:sldChg>
      <pc:sldChg chg="del">
        <pc:chgData name="Michael Wingenfeld" userId="23a980aa2bdf4a7f" providerId="LiveId" clId="{EAAA7ABE-F5D8-B64B-A972-2A14675D4117}" dt="2021-01-30T21:25:28.654" v="69" actId="2696"/>
        <pc:sldMkLst>
          <pc:docMk/>
          <pc:sldMk cId="3737642575" sldId="2028"/>
        </pc:sldMkLst>
      </pc:sldChg>
      <pc:sldChg chg="del">
        <pc:chgData name="Michael Wingenfeld" userId="23a980aa2bdf4a7f" providerId="LiveId" clId="{EAAA7ABE-F5D8-B64B-A972-2A14675D4117}" dt="2021-01-30T21:25:10.145" v="67" actId="2696"/>
        <pc:sldMkLst>
          <pc:docMk/>
          <pc:sldMk cId="1961053284" sldId="2029"/>
        </pc:sldMkLst>
      </pc:sldChg>
      <pc:sldChg chg="addSp delSp modSp delAnim">
        <pc:chgData name="Michael Wingenfeld" userId="23a980aa2bdf4a7f" providerId="LiveId" clId="{EAAA7ABE-F5D8-B64B-A972-2A14675D4117}" dt="2021-01-30T21:16:59.177" v="26" actId="478"/>
        <pc:sldMkLst>
          <pc:docMk/>
          <pc:sldMk cId="1978200536" sldId="2030"/>
        </pc:sldMkLst>
        <pc:spChg chg="mod">
          <ac:chgData name="Michael Wingenfeld" userId="23a980aa2bdf4a7f" providerId="LiveId" clId="{EAAA7ABE-F5D8-B64B-A972-2A14675D4117}" dt="2021-01-30T21:15:57.919" v="19" actId="20577"/>
          <ac:spMkLst>
            <pc:docMk/>
            <pc:sldMk cId="1978200536" sldId="2030"/>
            <ac:spMk id="41" creationId="{C7B213E9-2886-AC4B-A765-4E8765DCB219}"/>
          </ac:spMkLst>
        </pc:spChg>
        <pc:spChg chg="del mod">
          <ac:chgData name="Michael Wingenfeld" userId="23a980aa2bdf4a7f" providerId="LiveId" clId="{EAAA7ABE-F5D8-B64B-A972-2A14675D4117}" dt="2021-01-30T21:14:10.626" v="9" actId="478"/>
          <ac:spMkLst>
            <pc:docMk/>
            <pc:sldMk cId="1978200536" sldId="2030"/>
            <ac:spMk id="44" creationId="{75FFAA8A-D52E-0B49-8C2C-D375A1AF14E6}"/>
          </ac:spMkLst>
        </pc:spChg>
        <pc:spChg chg="del">
          <ac:chgData name="Michael Wingenfeld" userId="23a980aa2bdf4a7f" providerId="LiveId" clId="{EAAA7ABE-F5D8-B64B-A972-2A14675D4117}" dt="2021-01-30T21:16:40.779" v="24" actId="478"/>
          <ac:spMkLst>
            <pc:docMk/>
            <pc:sldMk cId="1978200536" sldId="2030"/>
            <ac:spMk id="62" creationId="{F49AC552-255B-D84B-83E0-DF7CD2AAD6FC}"/>
          </ac:spMkLst>
        </pc:spChg>
        <pc:spChg chg="del">
          <ac:chgData name="Michael Wingenfeld" userId="23a980aa2bdf4a7f" providerId="LiveId" clId="{EAAA7ABE-F5D8-B64B-A972-2A14675D4117}" dt="2021-01-30T21:16:08.534" v="20" actId="478"/>
          <ac:spMkLst>
            <pc:docMk/>
            <pc:sldMk cId="1978200536" sldId="2030"/>
            <ac:spMk id="63" creationId="{2D3F3982-474B-0742-BB61-C9C2E98F4D55}"/>
          </ac:spMkLst>
        </pc:spChg>
        <pc:grpChg chg="add del">
          <ac:chgData name="Michael Wingenfeld" userId="23a980aa2bdf4a7f" providerId="LiveId" clId="{EAAA7ABE-F5D8-B64B-A972-2A14675D4117}" dt="2021-01-30T21:12:49.440" v="6"/>
          <ac:grpSpMkLst>
            <pc:docMk/>
            <pc:sldMk cId="1978200536" sldId="2030"/>
            <ac:grpSpMk id="4" creationId="{50302A4C-4BCE-574D-84FD-346B31AEF4ED}"/>
          </ac:grpSpMkLst>
        </pc:grpChg>
        <pc:grpChg chg="del">
          <ac:chgData name="Michael Wingenfeld" userId="23a980aa2bdf4a7f" providerId="LiveId" clId="{EAAA7ABE-F5D8-B64B-A972-2A14675D4117}" dt="2021-01-30T21:16:59.177" v="26" actId="478"/>
          <ac:grpSpMkLst>
            <pc:docMk/>
            <pc:sldMk cId="1978200536" sldId="2030"/>
            <ac:grpSpMk id="60" creationId="{6613D34D-1DE8-7943-B705-0FE41CD7AE2D}"/>
          </ac:grpSpMkLst>
        </pc:grpChg>
        <pc:grpChg chg="del">
          <ac:chgData name="Michael Wingenfeld" userId="23a980aa2bdf4a7f" providerId="LiveId" clId="{EAAA7ABE-F5D8-B64B-A972-2A14675D4117}" dt="2021-01-30T21:14:51.934" v="12" actId="478"/>
          <ac:grpSpMkLst>
            <pc:docMk/>
            <pc:sldMk cId="1978200536" sldId="2030"/>
            <ac:grpSpMk id="66" creationId="{B184408A-06A8-944A-A338-EB6AE4A8DC45}"/>
          </ac:grpSpMkLst>
        </pc:grpChg>
        <pc:grpChg chg="del mod">
          <ac:chgData name="Michael Wingenfeld" userId="23a980aa2bdf4a7f" providerId="LiveId" clId="{EAAA7ABE-F5D8-B64B-A972-2A14675D4117}" dt="2021-01-30T21:16:26.158" v="22" actId="478"/>
          <ac:grpSpMkLst>
            <pc:docMk/>
            <pc:sldMk cId="1978200536" sldId="2030"/>
            <ac:grpSpMk id="72" creationId="{7D2CC51F-9CB7-274E-9668-AF0B551361FE}"/>
          </ac:grpSpMkLst>
        </pc:grpChg>
        <pc:grpChg chg="del">
          <ac:chgData name="Michael Wingenfeld" userId="23a980aa2bdf4a7f" providerId="LiveId" clId="{EAAA7ABE-F5D8-B64B-A972-2A14675D4117}" dt="2021-01-30T21:16:29.903" v="23" actId="478"/>
          <ac:grpSpMkLst>
            <pc:docMk/>
            <pc:sldMk cId="1978200536" sldId="2030"/>
            <ac:grpSpMk id="73" creationId="{2B357E6B-DDD6-4D4F-BE3A-481C0EB79AAE}"/>
          </ac:grpSpMkLst>
        </pc:grpChg>
        <pc:grpChg chg="del">
          <ac:chgData name="Michael Wingenfeld" userId="23a980aa2bdf4a7f" providerId="LiveId" clId="{EAAA7ABE-F5D8-B64B-A972-2A14675D4117}" dt="2021-01-30T21:14:58.228" v="14" actId="478"/>
          <ac:grpSpMkLst>
            <pc:docMk/>
            <pc:sldMk cId="1978200536" sldId="2030"/>
            <ac:grpSpMk id="74" creationId="{C3ED29D4-CE6C-E447-82ED-BAFC16D5163C}"/>
          </ac:grpSpMkLst>
        </pc:grpChg>
        <pc:grpChg chg="del">
          <ac:chgData name="Michael Wingenfeld" userId="23a980aa2bdf4a7f" providerId="LiveId" clId="{EAAA7ABE-F5D8-B64B-A972-2A14675D4117}" dt="2021-01-30T21:14:54.939" v="13" actId="478"/>
          <ac:grpSpMkLst>
            <pc:docMk/>
            <pc:sldMk cId="1978200536" sldId="2030"/>
            <ac:grpSpMk id="75" creationId="{65911C28-CF99-5B4D-9B69-3AC153462DD9}"/>
          </ac:grpSpMkLst>
        </pc:grpChg>
        <pc:inkChg chg="add del topLvl">
          <ac:chgData name="Michael Wingenfeld" userId="23a980aa2bdf4a7f" providerId="LiveId" clId="{EAAA7ABE-F5D8-B64B-A972-2A14675D4117}" dt="2021-01-30T21:12:49.858" v="7"/>
          <ac:inkMkLst>
            <pc:docMk/>
            <pc:sldMk cId="1978200536" sldId="2030"/>
            <ac:inkMk id="2" creationId="{72FD229C-68D4-0746-AB95-E72BCECDC246}"/>
          </ac:inkMkLst>
        </pc:inkChg>
        <pc:inkChg chg="add del topLvl">
          <ac:chgData name="Michael Wingenfeld" userId="23a980aa2bdf4a7f" providerId="LiveId" clId="{EAAA7ABE-F5D8-B64B-A972-2A14675D4117}" dt="2021-01-30T21:12:49.440" v="6"/>
          <ac:inkMkLst>
            <pc:docMk/>
            <pc:sldMk cId="1978200536" sldId="2030"/>
            <ac:inkMk id="3" creationId="{438C8128-3F64-964A-B249-2EB653839381}"/>
          </ac:inkMkLst>
        </pc:inkChg>
        <pc:cxnChg chg="add del mod">
          <ac:chgData name="Michael Wingenfeld" userId="23a980aa2bdf4a7f" providerId="LiveId" clId="{EAAA7ABE-F5D8-B64B-A972-2A14675D4117}" dt="2021-01-30T21:14:45.438" v="11" actId="478"/>
          <ac:cxnSpMkLst>
            <pc:docMk/>
            <pc:sldMk cId="1978200536" sldId="2030"/>
            <ac:cxnSpMk id="5" creationId="{CA8BA209-5F06-2E49-BCDE-C94FC6A74FC5}"/>
          </ac:cxnSpMkLst>
        </pc:cxnChg>
        <pc:cxnChg chg="mod">
          <ac:chgData name="Michael Wingenfeld" userId="23a980aa2bdf4a7f" providerId="LiveId" clId="{EAAA7ABE-F5D8-B64B-A972-2A14675D4117}" dt="2021-01-30T21:15:20.990" v="17" actId="14100"/>
          <ac:cxnSpMkLst>
            <pc:docMk/>
            <pc:sldMk cId="1978200536" sldId="2030"/>
            <ac:cxnSpMk id="30" creationId="{C8B14596-26A0-B743-A674-E4B7C8AC7EAC}"/>
          </ac:cxnSpMkLst>
        </pc:cxnChg>
        <pc:cxnChg chg="del">
          <ac:chgData name="Michael Wingenfeld" userId="23a980aa2bdf4a7f" providerId="LiveId" clId="{EAAA7ABE-F5D8-B64B-A972-2A14675D4117}" dt="2021-01-30T21:14:51.934" v="12" actId="478"/>
          <ac:cxnSpMkLst>
            <pc:docMk/>
            <pc:sldMk cId="1978200536" sldId="2030"/>
            <ac:cxnSpMk id="32" creationId="{FAE8799D-56E0-5442-8100-339CDFF8FFAD}"/>
          </ac:cxnSpMkLst>
        </pc:cxnChg>
      </pc:sldChg>
      <pc:sldChg chg="delSp modSp add delAnim">
        <pc:chgData name="Michael Wingenfeld" userId="23a980aa2bdf4a7f" providerId="LiveId" clId="{EAAA7ABE-F5D8-B64B-A972-2A14675D4117}" dt="2021-01-30T21:23:39.375" v="61" actId="1076"/>
        <pc:sldMkLst>
          <pc:docMk/>
          <pc:sldMk cId="3436930792" sldId="2031"/>
        </pc:sldMkLst>
        <pc:spChg chg="del">
          <ac:chgData name="Michael Wingenfeld" userId="23a980aa2bdf4a7f" providerId="LiveId" clId="{EAAA7ABE-F5D8-B64B-A972-2A14675D4117}" dt="2021-01-30T21:22:21.490" v="56" actId="478"/>
          <ac:spMkLst>
            <pc:docMk/>
            <pc:sldMk cId="3436930792" sldId="2031"/>
            <ac:spMk id="44" creationId="{75FFAA8A-D52E-0B49-8C2C-D375A1AF14E6}"/>
          </ac:spMkLst>
        </pc:spChg>
        <pc:spChg chg="mod">
          <ac:chgData name="Michael Wingenfeld" userId="23a980aa2bdf4a7f" providerId="LiveId" clId="{EAAA7ABE-F5D8-B64B-A972-2A14675D4117}" dt="2021-01-30T21:22:52.435" v="57" actId="1076"/>
          <ac:spMkLst>
            <pc:docMk/>
            <pc:sldMk cId="3436930792" sldId="2031"/>
            <ac:spMk id="62" creationId="{F49AC552-255B-D84B-83E0-DF7CD2AAD6FC}"/>
          </ac:spMkLst>
        </pc:spChg>
        <pc:spChg chg="mod">
          <ac:chgData name="Michael Wingenfeld" userId="23a980aa2bdf4a7f" providerId="LiveId" clId="{EAAA7ABE-F5D8-B64B-A972-2A14675D4117}" dt="2021-01-30T21:23:39.375" v="61" actId="1076"/>
          <ac:spMkLst>
            <pc:docMk/>
            <pc:sldMk cId="3436930792" sldId="2031"/>
            <ac:spMk id="63" creationId="{2D3F3982-474B-0742-BB61-C9C2E98F4D55}"/>
          </ac:spMkLst>
        </pc:spChg>
        <pc:grpChg chg="del">
          <ac:chgData name="Michael Wingenfeld" userId="23a980aa2bdf4a7f" providerId="LiveId" clId="{EAAA7ABE-F5D8-B64B-A972-2A14675D4117}" dt="2021-01-30T21:20:08.160" v="44" actId="478"/>
          <ac:grpSpMkLst>
            <pc:docMk/>
            <pc:sldMk cId="3436930792" sldId="2031"/>
            <ac:grpSpMk id="69" creationId="{3ECD4270-1906-6440-B47A-4DF98ECF69D9}"/>
          </ac:grpSpMkLst>
        </pc:grpChg>
        <pc:grpChg chg="del">
          <ac:chgData name="Michael Wingenfeld" userId="23a980aa2bdf4a7f" providerId="LiveId" clId="{EAAA7ABE-F5D8-B64B-A972-2A14675D4117}" dt="2021-01-30T21:20:02.532" v="43" actId="478"/>
          <ac:grpSpMkLst>
            <pc:docMk/>
            <pc:sldMk cId="3436930792" sldId="2031"/>
            <ac:grpSpMk id="75" creationId="{65911C28-CF99-5B4D-9B69-3AC153462DD9}"/>
          </ac:grpSpMkLst>
        </pc:grpChg>
        <pc:cxnChg chg="del">
          <ac:chgData name="Michael Wingenfeld" userId="23a980aa2bdf4a7f" providerId="LiveId" clId="{EAAA7ABE-F5D8-B64B-A972-2A14675D4117}" dt="2021-01-30T21:20:08.160" v="44" actId="478"/>
          <ac:cxnSpMkLst>
            <pc:docMk/>
            <pc:sldMk cId="3436930792" sldId="2031"/>
            <ac:cxnSpMk id="9" creationId="{CFCA1004-71CA-C740-BF1B-C00AF8C78163}"/>
          </ac:cxnSpMkLst>
        </pc:cxnChg>
        <pc:cxnChg chg="mod">
          <ac:chgData name="Michael Wingenfeld" userId="23a980aa2bdf4a7f" providerId="LiveId" clId="{EAAA7ABE-F5D8-B64B-A972-2A14675D4117}" dt="2021-01-30T21:20:45.400" v="48" actId="14100"/>
          <ac:cxnSpMkLst>
            <pc:docMk/>
            <pc:sldMk cId="3436930792" sldId="2031"/>
            <ac:cxnSpMk id="30" creationId="{C8B14596-26A0-B743-A674-E4B7C8AC7EAC}"/>
          </ac:cxnSpMkLst>
        </pc:cxnChg>
      </pc:sldChg>
      <pc:sldChg chg="delSp modSp add">
        <pc:chgData name="Michael Wingenfeld" userId="23a980aa2bdf4a7f" providerId="LiveId" clId="{EAAA7ABE-F5D8-B64B-A972-2A14675D4117}" dt="2021-01-30T21:24:23.211" v="66" actId="478"/>
        <pc:sldMkLst>
          <pc:docMk/>
          <pc:sldMk cId="376911463" sldId="2032"/>
        </pc:sldMkLst>
        <pc:spChg chg="del">
          <ac:chgData name="Michael Wingenfeld" userId="23a980aa2bdf4a7f" providerId="LiveId" clId="{EAAA7ABE-F5D8-B64B-A972-2A14675D4117}" dt="2021-01-30T21:24:23.211" v="66" actId="478"/>
          <ac:spMkLst>
            <pc:docMk/>
            <pc:sldMk cId="376911463" sldId="2032"/>
            <ac:spMk id="44" creationId="{75FFAA8A-D52E-0B49-8C2C-D375A1AF14E6}"/>
          </ac:spMkLst>
        </pc:spChg>
        <pc:spChg chg="mod">
          <ac:chgData name="Michael Wingenfeld" userId="23a980aa2bdf4a7f" providerId="LiveId" clId="{EAAA7ABE-F5D8-B64B-A972-2A14675D4117}" dt="2021-01-30T21:24:04.258" v="64" actId="1076"/>
          <ac:spMkLst>
            <pc:docMk/>
            <pc:sldMk cId="376911463" sldId="2032"/>
            <ac:spMk id="62" creationId="{F49AC552-255B-D84B-83E0-DF7CD2AAD6FC}"/>
          </ac:spMkLst>
        </pc:spChg>
        <pc:spChg chg="mod">
          <ac:chgData name="Michael Wingenfeld" userId="23a980aa2bdf4a7f" providerId="LiveId" clId="{EAAA7ABE-F5D8-B64B-A972-2A14675D4117}" dt="2021-01-30T21:24:00.652" v="63" actId="1076"/>
          <ac:spMkLst>
            <pc:docMk/>
            <pc:sldMk cId="376911463" sldId="2032"/>
            <ac:spMk id="63" creationId="{2D3F3982-474B-0742-BB61-C9C2E98F4D55}"/>
          </ac:spMkLst>
        </pc:spChg>
        <pc:cxnChg chg="mod">
          <ac:chgData name="Michael Wingenfeld" userId="23a980aa2bdf4a7f" providerId="LiveId" clId="{EAAA7ABE-F5D8-B64B-A972-2A14675D4117}" dt="2021-01-30T21:21:04.676" v="52" actId="14100"/>
          <ac:cxnSpMkLst>
            <pc:docMk/>
            <pc:sldMk cId="376911463" sldId="2032"/>
            <ac:cxnSpMk id="30" creationId="{C8B14596-26A0-B743-A674-E4B7C8AC7EAC}"/>
          </ac:cxnSpMkLst>
        </pc:cxnChg>
        <pc:cxnChg chg="mod">
          <ac:chgData name="Michael Wingenfeld" userId="23a980aa2bdf4a7f" providerId="LiveId" clId="{EAAA7ABE-F5D8-B64B-A972-2A14675D4117}" dt="2021-01-30T21:21:12.820" v="53" actId="14100"/>
          <ac:cxnSpMkLst>
            <pc:docMk/>
            <pc:sldMk cId="376911463" sldId="2032"/>
            <ac:cxnSpMk id="35" creationId="{86A9E98E-DC68-BB46-9811-1A5C79ED88DC}"/>
          </ac:cxnSpMkLst>
        </pc:cxnChg>
      </pc:sldChg>
      <pc:sldChg chg="add del">
        <pc:chgData name="Michael Wingenfeld" userId="23a980aa2bdf4a7f" providerId="LiveId" clId="{EAAA7ABE-F5D8-B64B-A972-2A14675D4117}" dt="2021-01-30T21:21:32.573" v="54" actId="2696"/>
        <pc:sldMkLst>
          <pc:docMk/>
          <pc:sldMk cId="1038805057" sldId="2033"/>
        </pc:sldMkLst>
      </pc:sldChg>
      <pc:sldChg chg="delSp modSp add delAnim">
        <pc:chgData name="Michael Wingenfeld" userId="23a980aa2bdf4a7f" providerId="LiveId" clId="{EAAA7ABE-F5D8-B64B-A972-2A14675D4117}" dt="2021-01-30T21:29:07.745" v="75" actId="1076"/>
        <pc:sldMkLst>
          <pc:docMk/>
          <pc:sldMk cId="3115998529" sldId="2034"/>
        </pc:sldMkLst>
        <pc:spChg chg="mod">
          <ac:chgData name="Michael Wingenfeld" userId="23a980aa2bdf4a7f" providerId="LiveId" clId="{EAAA7ABE-F5D8-B64B-A972-2A14675D4117}" dt="2021-01-30T21:29:07.745" v="75" actId="1076"/>
          <ac:spMkLst>
            <pc:docMk/>
            <pc:sldMk cId="3115998529" sldId="2034"/>
            <ac:spMk id="62" creationId="{F49AC552-255B-D84B-83E0-DF7CD2AAD6FC}"/>
          </ac:spMkLst>
        </pc:spChg>
        <pc:grpChg chg="del">
          <ac:chgData name="Michael Wingenfeld" userId="23a980aa2bdf4a7f" providerId="LiveId" clId="{EAAA7ABE-F5D8-B64B-A972-2A14675D4117}" dt="2021-01-30T21:17:23.384" v="29" actId="478"/>
          <ac:grpSpMkLst>
            <pc:docMk/>
            <pc:sldMk cId="3115998529" sldId="2034"/>
            <ac:grpSpMk id="72" creationId="{7D2CC51F-9CB7-274E-9668-AF0B551361FE}"/>
          </ac:grpSpMkLst>
        </pc:grpChg>
        <pc:grpChg chg="del">
          <ac:chgData name="Michael Wingenfeld" userId="23a980aa2bdf4a7f" providerId="LiveId" clId="{EAAA7ABE-F5D8-B64B-A972-2A14675D4117}" dt="2021-01-30T21:17:20.559" v="28" actId="478"/>
          <ac:grpSpMkLst>
            <pc:docMk/>
            <pc:sldMk cId="3115998529" sldId="2034"/>
            <ac:grpSpMk id="73" creationId="{2B357E6B-DDD6-4D4F-BE3A-481C0EB79AAE}"/>
          </ac:grpSpMkLst>
        </pc:grpChg>
      </pc:sldChg>
      <pc:sldChg chg="add">
        <pc:chgData name="Michael Wingenfeld" userId="23a980aa2bdf4a7f" providerId="LiveId" clId="{EAAA7ABE-F5D8-B64B-A972-2A14675D4117}" dt="2021-01-30T21:16:54.593" v="25" actId="571"/>
        <pc:sldMkLst>
          <pc:docMk/>
          <pc:sldMk cId="1974471130" sldId="2035"/>
        </pc:sldMkLst>
      </pc:sldChg>
      <pc:sldChg chg="delSp modSp add">
        <pc:chgData name="Michael Wingenfeld" userId="23a980aa2bdf4a7f" providerId="LiveId" clId="{EAAA7ABE-F5D8-B64B-A972-2A14675D4117}" dt="2021-01-30T21:19:30.255" v="41" actId="478"/>
        <pc:sldMkLst>
          <pc:docMk/>
          <pc:sldMk cId="1346790601" sldId="2036"/>
        </pc:sldMkLst>
        <pc:spChg chg="del">
          <ac:chgData name="Michael Wingenfeld" userId="23a980aa2bdf4a7f" providerId="LiveId" clId="{EAAA7ABE-F5D8-B64B-A972-2A14675D4117}" dt="2021-01-30T21:19:30.255" v="41" actId="478"/>
          <ac:spMkLst>
            <pc:docMk/>
            <pc:sldMk cId="1346790601" sldId="2036"/>
            <ac:spMk id="16" creationId="{0F8B8C25-E8CD-354C-BB44-D4CB1EEAF32D}"/>
          </ac:spMkLst>
        </pc:spChg>
        <pc:spChg chg="mod">
          <ac:chgData name="Michael Wingenfeld" userId="23a980aa2bdf4a7f" providerId="LiveId" clId="{EAAA7ABE-F5D8-B64B-A972-2A14675D4117}" dt="2021-01-30T21:18:16.153" v="32" actId="1076"/>
          <ac:spMkLst>
            <pc:docMk/>
            <pc:sldMk cId="1346790601" sldId="2036"/>
            <ac:spMk id="62" creationId="{F49AC552-255B-D84B-83E0-DF7CD2AAD6FC}"/>
          </ac:spMkLst>
        </pc:spChg>
        <pc:grpChg chg="del">
          <ac:chgData name="Michael Wingenfeld" userId="23a980aa2bdf4a7f" providerId="LiveId" clId="{EAAA7ABE-F5D8-B64B-A972-2A14675D4117}" dt="2021-01-30T21:19:30.255" v="41" actId="478"/>
          <ac:grpSpMkLst>
            <pc:docMk/>
            <pc:sldMk cId="1346790601" sldId="2036"/>
            <ac:grpSpMk id="61" creationId="{26FA3963-282C-8947-9CEF-254C9640A027}"/>
          </ac:grpSpMkLst>
        </pc:grpChg>
        <pc:cxnChg chg="del">
          <ac:chgData name="Michael Wingenfeld" userId="23a980aa2bdf4a7f" providerId="LiveId" clId="{EAAA7ABE-F5D8-B64B-A972-2A14675D4117}" dt="2021-01-30T21:19:25.579" v="40" actId="478"/>
          <ac:cxnSpMkLst>
            <pc:docMk/>
            <pc:sldMk cId="1346790601" sldId="2036"/>
            <ac:cxnSpMk id="30" creationId="{C8B14596-26A0-B743-A674-E4B7C8AC7EAC}"/>
          </ac:cxnSpMkLst>
        </pc:cxnChg>
      </pc:sldChg>
      <pc:sldChg chg="modSp add">
        <pc:chgData name="Michael Wingenfeld" userId="23a980aa2bdf4a7f" providerId="LiveId" clId="{EAAA7ABE-F5D8-B64B-A972-2A14675D4117}" dt="2021-01-30T21:18:30.025" v="34" actId="1076"/>
        <pc:sldMkLst>
          <pc:docMk/>
          <pc:sldMk cId="122288334" sldId="2037"/>
        </pc:sldMkLst>
        <pc:spChg chg="mod">
          <ac:chgData name="Michael Wingenfeld" userId="23a980aa2bdf4a7f" providerId="LiveId" clId="{EAAA7ABE-F5D8-B64B-A972-2A14675D4117}" dt="2021-01-30T21:18:30.025" v="34" actId="1076"/>
          <ac:spMkLst>
            <pc:docMk/>
            <pc:sldMk cId="122288334" sldId="2037"/>
            <ac:spMk id="62" creationId="{F49AC552-255B-D84B-83E0-DF7CD2AAD6FC}"/>
          </ac:spMkLst>
        </pc:spChg>
      </pc:sldChg>
      <pc:sldChg chg="modSp add">
        <pc:chgData name="Michael Wingenfeld" userId="23a980aa2bdf4a7f" providerId="LiveId" clId="{EAAA7ABE-F5D8-B64B-A972-2A14675D4117}" dt="2021-01-30T21:18:42.525" v="36" actId="1076"/>
        <pc:sldMkLst>
          <pc:docMk/>
          <pc:sldMk cId="2118504196" sldId="2038"/>
        </pc:sldMkLst>
        <pc:spChg chg="mod">
          <ac:chgData name="Michael Wingenfeld" userId="23a980aa2bdf4a7f" providerId="LiveId" clId="{EAAA7ABE-F5D8-B64B-A972-2A14675D4117}" dt="2021-01-30T21:18:42.525" v="36" actId="1076"/>
          <ac:spMkLst>
            <pc:docMk/>
            <pc:sldMk cId="2118504196" sldId="2038"/>
            <ac:spMk id="62" creationId="{F49AC552-255B-D84B-83E0-DF7CD2AAD6FC}"/>
          </ac:spMkLst>
        </pc:spChg>
      </pc:sldChg>
      <pc:sldChg chg="add ord">
        <pc:chgData name="Michael Wingenfeld" userId="23a980aa2bdf4a7f" providerId="LiveId" clId="{EAAA7ABE-F5D8-B64B-A972-2A14675D4117}" dt="2021-01-30T21:18:51.400" v="38" actId="1076"/>
        <pc:sldMkLst>
          <pc:docMk/>
          <pc:sldMk cId="666686471" sldId="2039"/>
        </pc:sldMkLst>
      </pc:sldChg>
      <pc:sldChg chg="add">
        <pc:chgData name="Michael Wingenfeld" userId="23a980aa2bdf4a7f" providerId="LiveId" clId="{EAAA7ABE-F5D8-B64B-A972-2A14675D4117}" dt="2021-01-30T21:19:15.818" v="39" actId="571"/>
        <pc:sldMkLst>
          <pc:docMk/>
          <pc:sldMk cId="2013493126" sldId="2040"/>
        </pc:sldMkLst>
      </pc:sldChg>
      <pc:sldChg chg="delSp modSp add">
        <pc:chgData name="Michael Wingenfeld" userId="23a980aa2bdf4a7f" providerId="LiveId" clId="{EAAA7ABE-F5D8-B64B-A972-2A14675D4117}" dt="2021-01-30T21:23:48.902" v="62" actId="1076"/>
        <pc:sldMkLst>
          <pc:docMk/>
          <pc:sldMk cId="1404991118" sldId="2041"/>
        </pc:sldMkLst>
        <pc:spChg chg="del">
          <ac:chgData name="Michael Wingenfeld" userId="23a980aa2bdf4a7f" providerId="LiveId" clId="{EAAA7ABE-F5D8-B64B-A972-2A14675D4117}" dt="2021-01-30T21:20:29.875" v="46" actId="478"/>
          <ac:spMkLst>
            <pc:docMk/>
            <pc:sldMk cId="1404991118" sldId="2041"/>
            <ac:spMk id="17" creationId="{3451412B-0DFA-B843-B13B-3D60BC1D7C71}"/>
          </ac:spMkLst>
        </pc:spChg>
        <pc:spChg chg="del">
          <ac:chgData name="Michael Wingenfeld" userId="23a980aa2bdf4a7f" providerId="LiveId" clId="{EAAA7ABE-F5D8-B64B-A972-2A14675D4117}" dt="2021-01-30T21:22:16.699" v="55" actId="478"/>
          <ac:spMkLst>
            <pc:docMk/>
            <pc:sldMk cId="1404991118" sldId="2041"/>
            <ac:spMk id="44" creationId="{75FFAA8A-D52E-0B49-8C2C-D375A1AF14E6}"/>
          </ac:spMkLst>
        </pc:spChg>
        <pc:spChg chg="mod">
          <ac:chgData name="Michael Wingenfeld" userId="23a980aa2bdf4a7f" providerId="LiveId" clId="{EAAA7ABE-F5D8-B64B-A972-2A14675D4117}" dt="2021-01-30T21:23:48.902" v="62" actId="1076"/>
          <ac:spMkLst>
            <pc:docMk/>
            <pc:sldMk cId="1404991118" sldId="2041"/>
            <ac:spMk id="62" creationId="{F49AC552-255B-D84B-83E0-DF7CD2AAD6FC}"/>
          </ac:spMkLst>
        </pc:spChg>
        <pc:spChg chg="mod">
          <ac:chgData name="Michael Wingenfeld" userId="23a980aa2bdf4a7f" providerId="LiveId" clId="{EAAA7ABE-F5D8-B64B-A972-2A14675D4117}" dt="2021-01-30T21:23:34.422" v="59" actId="1076"/>
          <ac:spMkLst>
            <pc:docMk/>
            <pc:sldMk cId="1404991118" sldId="2041"/>
            <ac:spMk id="63" creationId="{2D3F3982-474B-0742-BB61-C9C2E98F4D55}"/>
          </ac:spMkLst>
        </pc:spChg>
        <pc:grpChg chg="del">
          <ac:chgData name="Michael Wingenfeld" userId="23a980aa2bdf4a7f" providerId="LiveId" clId="{EAAA7ABE-F5D8-B64B-A972-2A14675D4117}" dt="2021-01-30T21:20:26.081" v="45" actId="478"/>
          <ac:grpSpMkLst>
            <pc:docMk/>
            <pc:sldMk cId="1404991118" sldId="2041"/>
            <ac:grpSpMk id="66" creationId="{B184408A-06A8-944A-A338-EB6AE4A8DC45}"/>
          </ac:grpSpMkLst>
        </pc:grpChg>
        <pc:cxnChg chg="mod">
          <ac:chgData name="Michael Wingenfeld" userId="23a980aa2bdf4a7f" providerId="LiveId" clId="{EAAA7ABE-F5D8-B64B-A972-2A14675D4117}" dt="2021-01-30T21:20:55.706" v="51" actId="14100"/>
          <ac:cxnSpMkLst>
            <pc:docMk/>
            <pc:sldMk cId="1404991118" sldId="2041"/>
            <ac:cxnSpMk id="30" creationId="{C8B14596-26A0-B743-A674-E4B7C8AC7EAC}"/>
          </ac:cxnSpMkLst>
        </pc:cxnChg>
        <pc:cxnChg chg="del">
          <ac:chgData name="Michael Wingenfeld" userId="23a980aa2bdf4a7f" providerId="LiveId" clId="{EAAA7ABE-F5D8-B64B-A972-2A14675D4117}" dt="2021-01-30T21:20:26.081" v="45" actId="478"/>
          <ac:cxnSpMkLst>
            <pc:docMk/>
            <pc:sldMk cId="1404991118" sldId="2041"/>
            <ac:cxnSpMk id="35" creationId="{86A9E98E-DC68-BB46-9811-1A5C79ED88DC}"/>
          </ac:cxnSpMkLst>
        </pc:cxnChg>
      </pc:sldChg>
      <pc:sldChg chg="modSp add">
        <pc:chgData name="Michael Wingenfeld" userId="23a980aa2bdf4a7f" providerId="LiveId" clId="{EAAA7ABE-F5D8-B64B-A972-2A14675D4117}" dt="2021-01-30T21:27:45.346" v="73" actId="1076"/>
        <pc:sldMkLst>
          <pc:docMk/>
          <pc:sldMk cId="2609869308" sldId="2042"/>
        </pc:sldMkLst>
        <pc:spChg chg="mod">
          <ac:chgData name="Michael Wingenfeld" userId="23a980aa2bdf4a7f" providerId="LiveId" clId="{EAAA7ABE-F5D8-B64B-A972-2A14675D4117}" dt="2021-01-30T21:27:45.346" v="73" actId="1076"/>
          <ac:spMkLst>
            <pc:docMk/>
            <pc:sldMk cId="2609869308" sldId="2042"/>
            <ac:spMk id="62" creationId="{F49AC552-255B-D84B-83E0-DF7CD2AAD6FC}"/>
          </ac:spMkLst>
        </pc:spChg>
      </pc:sldChg>
      <pc:sldChg chg="add ord">
        <pc:chgData name="Michael Wingenfeld" userId="23a980aa2bdf4a7f" providerId="LiveId" clId="{EAAA7ABE-F5D8-B64B-A972-2A14675D4117}" dt="2021-01-30T21:25:59.509" v="71" actId="1076"/>
        <pc:sldMkLst>
          <pc:docMk/>
          <pc:sldMk cId="302087083" sldId="2043"/>
        </pc:sldMkLst>
      </pc:sldChg>
    </pc:docChg>
  </pc:docChgLst>
  <pc:docChgLst>
    <pc:chgData name="Michael Wingenfeld" userId="23a980aa2bdf4a7f" providerId="Windows Live" clId="Web-{D8D01DE0-A56F-43F8-9A01-52E97DD3BCAC}"/>
    <pc:docChg chg="modSld">
      <pc:chgData name="Michael Wingenfeld" userId="23a980aa2bdf4a7f" providerId="Windows Live" clId="Web-{D8D01DE0-A56F-43F8-9A01-52E97DD3BCAC}" dt="2021-01-11T21:38:29.542" v="0" actId="1076"/>
      <pc:docMkLst>
        <pc:docMk/>
      </pc:docMkLst>
      <pc:sldChg chg="modSp">
        <pc:chgData name="Michael Wingenfeld" userId="23a980aa2bdf4a7f" providerId="Windows Live" clId="Web-{D8D01DE0-A56F-43F8-9A01-52E97DD3BCAC}" dt="2021-01-11T21:38:29.542" v="0" actId="1076"/>
        <pc:sldMkLst>
          <pc:docMk/>
          <pc:sldMk cId="2797710484" sldId="2003"/>
        </pc:sldMkLst>
        <pc:spChg chg="mod">
          <ac:chgData name="Michael Wingenfeld" userId="23a980aa2bdf4a7f" providerId="Windows Live" clId="Web-{D8D01DE0-A56F-43F8-9A01-52E97DD3BCAC}" dt="2021-01-11T21:38:29.542" v="0" actId="1076"/>
          <ac:spMkLst>
            <pc:docMk/>
            <pc:sldMk cId="2797710484" sldId="2003"/>
            <ac:spMk id="62" creationId="{F49AC552-255B-D84B-83E0-DF7CD2AAD6FC}"/>
          </ac:spMkLst>
        </pc:spChg>
      </pc:sldChg>
    </pc:docChg>
  </pc:docChgLst>
  <pc:docChgLst>
    <pc:chgData name="Michael Wingenfeld" userId="23a980aa2bdf4a7f" providerId="Windows Live" clId="Web-{AC32691D-4B48-4E7C-AB3F-290EEE60C172}"/>
    <pc:docChg chg="addSld delSld modSld">
      <pc:chgData name="Michael Wingenfeld" userId="23a980aa2bdf4a7f" providerId="Windows Live" clId="Web-{AC32691D-4B48-4E7C-AB3F-290EEE60C172}" dt="2021-01-11T20:18:06.114" v="7"/>
      <pc:docMkLst>
        <pc:docMk/>
      </pc:docMkLst>
      <pc:sldChg chg="addSp delSp modSp add del">
        <pc:chgData name="Michael Wingenfeld" userId="23a980aa2bdf4a7f" providerId="Windows Live" clId="Web-{AC32691D-4B48-4E7C-AB3F-290EEE60C172}" dt="2021-01-11T20:18:06.114" v="7"/>
        <pc:sldMkLst>
          <pc:docMk/>
          <pc:sldMk cId="2797710484" sldId="2003"/>
        </pc:sldMkLst>
        <pc:spChg chg="add">
          <ac:chgData name="Michael Wingenfeld" userId="23a980aa2bdf4a7f" providerId="Windows Live" clId="Web-{AC32691D-4B48-4E7C-AB3F-290EEE60C172}" dt="2021-01-11T20:03:42.254" v="0"/>
          <ac:spMkLst>
            <pc:docMk/>
            <pc:sldMk cId="2797710484" sldId="2003"/>
            <ac:spMk id="2" creationId="{B6DB4B33-DF2E-4A75-B77D-F7DE4CDF6BF5}"/>
          </ac:spMkLst>
        </pc:spChg>
        <pc:spChg chg="mod">
          <ac:chgData name="Michael Wingenfeld" userId="23a980aa2bdf4a7f" providerId="Windows Live" clId="Web-{AC32691D-4B48-4E7C-AB3F-290EEE60C172}" dt="2021-01-11T20:03:51.176" v="1" actId="1076"/>
          <ac:spMkLst>
            <pc:docMk/>
            <pc:sldMk cId="2797710484" sldId="2003"/>
            <ac:spMk id="3" creationId="{B6DB4B33-DF2E-4A75-B77D-F7DE4CDF6BF5}"/>
          </ac:spMkLst>
        </pc:spChg>
        <pc:inkChg chg="del">
          <ac:chgData name="Michael Wingenfeld" userId="23a980aa2bdf4a7f" providerId="Windows Live" clId="Web-{AC32691D-4B48-4E7C-AB3F-290EEE60C172}" dt="2021-01-11T20:18:06.114" v="7"/>
          <ac:inkMkLst>
            <pc:docMk/>
            <pc:sldMk cId="2797710484" sldId="2003"/>
            <ac:inkMk id="5" creationId="{242FDBFC-1FAE-5942-8B5A-4CF3E2A7FA80}"/>
          </ac:inkMkLst>
        </pc:inkChg>
      </pc:sldChg>
      <pc:sldChg chg="new del">
        <pc:chgData name="Michael Wingenfeld" userId="23a980aa2bdf4a7f" providerId="Windows Live" clId="Web-{AC32691D-4B48-4E7C-AB3F-290EEE60C172}" dt="2021-01-11T20:08:53.244" v="6"/>
        <pc:sldMkLst>
          <pc:docMk/>
          <pc:sldMk cId="1440655458" sldId="2028"/>
        </pc:sldMkLst>
      </pc:sldChg>
    </pc:docChg>
  </pc:docChgLst>
  <pc:docChgLst>
    <pc:chgData clId="Web-{840E4EE8-687A-4592-898A-80CE9CB808DE}"/>
    <pc:docChg chg="modSld">
      <pc:chgData name="" userId="" providerId="" clId="Web-{840E4EE8-687A-4592-898A-80CE9CB808DE}" dt="2021-01-11T20:08:01.167" v="0" actId="1076"/>
      <pc:docMkLst>
        <pc:docMk/>
      </pc:docMkLst>
      <pc:sldChg chg="modSp">
        <pc:chgData name="" userId="" providerId="" clId="Web-{840E4EE8-687A-4592-898A-80CE9CB808DE}" dt="2021-01-11T20:08:01.167" v="0" actId="1076"/>
        <pc:sldMkLst>
          <pc:docMk/>
          <pc:sldMk cId="2797710484" sldId="2003"/>
        </pc:sldMkLst>
        <pc:inkChg chg="mod">
          <ac:chgData name="" userId="" providerId="" clId="Web-{840E4EE8-687A-4592-898A-80CE9CB808DE}" dt="2021-01-11T20:08:01.167" v="0" actId="1076"/>
          <ac:inkMkLst>
            <pc:docMk/>
            <pc:sldMk cId="2797710484" sldId="2003"/>
            <ac:inkMk id="5" creationId="{242FDBFC-1FAE-5942-8B5A-4CF3E2A7FA80}"/>
          </ac:inkMkLst>
        </pc:ink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B0829-1AD2-EB44-8949-F5C2EFE3FD5E}" type="datetimeFigureOut">
              <a:rPr lang="de-DE" smtClean="0"/>
              <a:t>31.01.21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9F8E4-008F-8447-8F9A-8EC436BCC81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1576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87955" rtl="0" eaLnBrk="1" latinLnBrk="0" hangingPunct="1">
      <a:defRPr sz="773" kern="1200">
        <a:solidFill>
          <a:schemeClr val="tx1"/>
        </a:solidFill>
        <a:latin typeface="+mn-lt"/>
        <a:ea typeface="+mn-ea"/>
        <a:cs typeface="+mn-cs"/>
      </a:defRPr>
    </a:lvl1pPr>
    <a:lvl2pPr marL="287955" algn="l" defTabSz="287955" rtl="0" eaLnBrk="1" latinLnBrk="0" hangingPunct="1">
      <a:defRPr sz="773" kern="1200">
        <a:solidFill>
          <a:schemeClr val="tx1"/>
        </a:solidFill>
        <a:latin typeface="+mn-lt"/>
        <a:ea typeface="+mn-ea"/>
        <a:cs typeface="+mn-cs"/>
      </a:defRPr>
    </a:lvl2pPr>
    <a:lvl3pPr marL="575909" algn="l" defTabSz="287955" rtl="0" eaLnBrk="1" latinLnBrk="0" hangingPunct="1">
      <a:defRPr sz="773" kern="1200">
        <a:solidFill>
          <a:schemeClr val="tx1"/>
        </a:solidFill>
        <a:latin typeface="+mn-lt"/>
        <a:ea typeface="+mn-ea"/>
        <a:cs typeface="+mn-cs"/>
      </a:defRPr>
    </a:lvl3pPr>
    <a:lvl4pPr marL="863862" algn="l" defTabSz="287955" rtl="0" eaLnBrk="1" latinLnBrk="0" hangingPunct="1">
      <a:defRPr sz="773" kern="1200">
        <a:solidFill>
          <a:schemeClr val="tx1"/>
        </a:solidFill>
        <a:latin typeface="+mn-lt"/>
        <a:ea typeface="+mn-ea"/>
        <a:cs typeface="+mn-cs"/>
      </a:defRPr>
    </a:lvl4pPr>
    <a:lvl5pPr marL="1151818" algn="l" defTabSz="287955" rtl="0" eaLnBrk="1" latinLnBrk="0" hangingPunct="1">
      <a:defRPr sz="773" kern="1200">
        <a:solidFill>
          <a:schemeClr val="tx1"/>
        </a:solidFill>
        <a:latin typeface="+mn-lt"/>
        <a:ea typeface="+mn-ea"/>
        <a:cs typeface="+mn-cs"/>
      </a:defRPr>
    </a:lvl5pPr>
    <a:lvl6pPr marL="1439772" algn="l" defTabSz="287955" rtl="0" eaLnBrk="1" latinLnBrk="0" hangingPunct="1">
      <a:defRPr sz="773" kern="1200">
        <a:solidFill>
          <a:schemeClr val="tx1"/>
        </a:solidFill>
        <a:latin typeface="+mn-lt"/>
        <a:ea typeface="+mn-ea"/>
        <a:cs typeface="+mn-cs"/>
      </a:defRPr>
    </a:lvl6pPr>
    <a:lvl7pPr marL="1727727" algn="l" defTabSz="287955" rtl="0" eaLnBrk="1" latinLnBrk="0" hangingPunct="1">
      <a:defRPr sz="773" kern="1200">
        <a:solidFill>
          <a:schemeClr val="tx1"/>
        </a:solidFill>
        <a:latin typeface="+mn-lt"/>
        <a:ea typeface="+mn-ea"/>
        <a:cs typeface="+mn-cs"/>
      </a:defRPr>
    </a:lvl7pPr>
    <a:lvl8pPr marL="2015680" algn="l" defTabSz="287955" rtl="0" eaLnBrk="1" latinLnBrk="0" hangingPunct="1">
      <a:defRPr sz="773" kern="1200">
        <a:solidFill>
          <a:schemeClr val="tx1"/>
        </a:solidFill>
        <a:latin typeface="+mn-lt"/>
        <a:ea typeface="+mn-ea"/>
        <a:cs typeface="+mn-cs"/>
      </a:defRPr>
    </a:lvl8pPr>
    <a:lvl9pPr marL="2303636" algn="l" defTabSz="287955" rtl="0" eaLnBrk="1" latinLnBrk="0" hangingPunct="1">
      <a:defRPr sz="77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09F8E4-008F-8447-8F9A-8EC436BCC813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040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 userDrawn="1"/>
        </p:nvSpPr>
        <p:spPr bwMode="auto">
          <a:xfrm>
            <a:off x="2520162" y="120637"/>
            <a:ext cx="2375741" cy="719592"/>
          </a:xfrm>
          <a:prstGeom prst="rect">
            <a:avLst/>
          </a:prstGeom>
        </p:spPr>
        <p:txBody>
          <a:bodyPr lIns="179978" tIns="86389" rIns="179978" bIns="86389"/>
          <a:lstStyle>
            <a:lvl1pPr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defRPr lang="de-DE" sz="1800" b="1" baseline="0" dirty="0">
                <a:solidFill>
                  <a:srgbClr val="5F5F5F"/>
                </a:solidFill>
                <a:latin typeface="Comic Sans MS"/>
                <a:ea typeface="+mn-ea"/>
                <a:cs typeface="+mn-cs"/>
              </a:defRPr>
            </a:lvl1pPr>
            <a:lvl2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97845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6pPr>
            <a:lvl7pPr marL="995690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7pPr>
            <a:lvl8pPr marL="1493535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8pPr>
            <a:lvl9pPr marL="1991380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9pPr>
          </a:lstStyle>
          <a:p>
            <a:pPr>
              <a:defRPr/>
            </a:pPr>
            <a:endParaRPr sz="1800">
              <a:solidFill>
                <a:srgbClr val="595959"/>
              </a:solidFill>
              <a:latin typeface="Asap"/>
              <a:cs typeface="Asap"/>
            </a:endParaRPr>
          </a:p>
        </p:txBody>
      </p:sp>
    </p:spTree>
    <p:extLst>
      <p:ext uri="{BB962C8B-B14F-4D97-AF65-F5344CB8AC3E}">
        <p14:creationId xmlns:p14="http://schemas.microsoft.com/office/powerpoint/2010/main" val="1309635501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 userDrawn="1"/>
        </p:nvSpPr>
        <p:spPr bwMode="auto">
          <a:xfrm>
            <a:off x="2520162" y="120637"/>
            <a:ext cx="2375741" cy="719592"/>
          </a:xfrm>
          <a:prstGeom prst="rect">
            <a:avLst/>
          </a:prstGeom>
        </p:spPr>
        <p:txBody>
          <a:bodyPr lIns="179978" tIns="86389" rIns="179978" bIns="86389"/>
          <a:lstStyle>
            <a:lvl1pPr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defRPr lang="de-DE" sz="1800" b="1" baseline="0" dirty="0">
                <a:solidFill>
                  <a:srgbClr val="5F5F5F"/>
                </a:solidFill>
                <a:latin typeface="Comic Sans MS"/>
                <a:ea typeface="+mn-ea"/>
                <a:cs typeface="+mn-cs"/>
              </a:defRPr>
            </a:lvl1pPr>
            <a:lvl2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97845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6pPr>
            <a:lvl7pPr marL="995690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7pPr>
            <a:lvl8pPr marL="1493535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8pPr>
            <a:lvl9pPr marL="1991380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9pPr>
          </a:lstStyle>
          <a:p>
            <a:pPr>
              <a:defRPr/>
            </a:pPr>
            <a:endParaRPr sz="1800">
              <a:solidFill>
                <a:srgbClr val="595959"/>
              </a:solidFill>
              <a:latin typeface="Asap"/>
              <a:cs typeface="Asap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9395411-1109-BF4A-B685-D6F8833F7C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1"/>
            <a:ext cx="5040313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837353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 userDrawn="1"/>
        </p:nvSpPr>
        <p:spPr bwMode="auto">
          <a:xfrm>
            <a:off x="2520162" y="120637"/>
            <a:ext cx="2375741" cy="719592"/>
          </a:xfrm>
          <a:prstGeom prst="rect">
            <a:avLst/>
          </a:prstGeom>
        </p:spPr>
        <p:txBody>
          <a:bodyPr lIns="179978" tIns="86389" rIns="179978" bIns="86389"/>
          <a:lstStyle>
            <a:lvl1pPr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defRPr lang="de-DE" sz="1800" b="1" baseline="0" dirty="0">
                <a:solidFill>
                  <a:srgbClr val="5F5F5F"/>
                </a:solidFill>
                <a:latin typeface="Comic Sans MS"/>
                <a:ea typeface="+mn-ea"/>
                <a:cs typeface="+mn-cs"/>
              </a:defRPr>
            </a:lvl1pPr>
            <a:lvl2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97845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6pPr>
            <a:lvl7pPr marL="995690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7pPr>
            <a:lvl8pPr marL="1493535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8pPr>
            <a:lvl9pPr marL="1991380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9pPr>
          </a:lstStyle>
          <a:p>
            <a:pPr>
              <a:defRPr/>
            </a:pPr>
            <a:endParaRPr sz="1800">
              <a:solidFill>
                <a:srgbClr val="595959"/>
              </a:solidFill>
              <a:latin typeface="Asap"/>
              <a:cs typeface="Asap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E1202E1-198C-7D48-BB93-29EA851CB9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1"/>
            <a:ext cx="5040313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461301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 userDrawn="1"/>
        </p:nvSpPr>
        <p:spPr bwMode="auto">
          <a:xfrm>
            <a:off x="2520162" y="120637"/>
            <a:ext cx="2375741" cy="719592"/>
          </a:xfrm>
          <a:prstGeom prst="rect">
            <a:avLst/>
          </a:prstGeom>
        </p:spPr>
        <p:txBody>
          <a:bodyPr lIns="179978" tIns="86389" rIns="179978" bIns="86389"/>
          <a:lstStyle>
            <a:lvl1pPr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defRPr lang="de-DE" sz="1800" b="1" baseline="0" dirty="0">
                <a:solidFill>
                  <a:srgbClr val="5F5F5F"/>
                </a:solidFill>
                <a:latin typeface="Comic Sans MS"/>
                <a:ea typeface="+mn-ea"/>
                <a:cs typeface="+mn-cs"/>
              </a:defRPr>
            </a:lvl1pPr>
            <a:lvl2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97845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6pPr>
            <a:lvl7pPr marL="995690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7pPr>
            <a:lvl8pPr marL="1493535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8pPr>
            <a:lvl9pPr marL="1991380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9pPr>
          </a:lstStyle>
          <a:p>
            <a:pPr>
              <a:defRPr/>
            </a:pPr>
            <a:endParaRPr sz="1800">
              <a:solidFill>
                <a:srgbClr val="595959"/>
              </a:solidFill>
              <a:latin typeface="Asap"/>
              <a:cs typeface="Asap"/>
            </a:endParaRPr>
          </a:p>
        </p:txBody>
      </p:sp>
      <p:pic>
        <p:nvPicPr>
          <p:cNvPr id="8" name="Grafik 7" descr="Ein Bild, das Outdoorobjekt enthält.&#10;&#10;Automatisch generierte Beschreibung">
            <a:extLst>
              <a:ext uri="{FF2B5EF4-FFF2-40B4-BE49-F238E27FC236}">
                <a16:creationId xmlns:a16="http://schemas.microsoft.com/office/drawing/2014/main" id="{B3289D23-7926-B94C-B1D7-CD9915D689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1"/>
            <a:ext cx="5040313" cy="5040313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37DAFC93-B194-9247-9C55-1CCEC769941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" y="0"/>
            <a:ext cx="5040313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419869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Ein Bild, das Outdoorobjekt enthält.&#10;&#10;Automatisch generierte Beschreibung">
            <a:extLst>
              <a:ext uri="{FF2B5EF4-FFF2-40B4-BE49-F238E27FC236}">
                <a16:creationId xmlns:a16="http://schemas.microsoft.com/office/drawing/2014/main" id="{2C803955-3D56-DB49-9E83-CEE39319B7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1"/>
            <a:ext cx="5040313" cy="5040313"/>
          </a:xfrm>
          <a:prstGeom prst="rect">
            <a:avLst/>
          </a:prstGeom>
        </p:spPr>
      </p:pic>
      <p:sp>
        <p:nvSpPr>
          <p:cNvPr id="7" name="Titel 1"/>
          <p:cNvSpPr txBox="1">
            <a:spLocks/>
          </p:cNvSpPr>
          <p:nvPr userDrawn="1"/>
        </p:nvSpPr>
        <p:spPr bwMode="auto">
          <a:xfrm>
            <a:off x="2520162" y="120637"/>
            <a:ext cx="2375741" cy="719592"/>
          </a:xfrm>
          <a:prstGeom prst="rect">
            <a:avLst/>
          </a:prstGeom>
        </p:spPr>
        <p:txBody>
          <a:bodyPr lIns="179978" tIns="86389" rIns="179978" bIns="86389"/>
          <a:lstStyle>
            <a:lvl1pPr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defRPr lang="de-DE" sz="1800" b="1" baseline="0" dirty="0">
                <a:solidFill>
                  <a:srgbClr val="5F5F5F"/>
                </a:solidFill>
                <a:latin typeface="Comic Sans MS"/>
                <a:ea typeface="+mn-ea"/>
                <a:cs typeface="+mn-cs"/>
              </a:defRPr>
            </a:lvl1pPr>
            <a:lvl2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97845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6pPr>
            <a:lvl7pPr marL="995690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7pPr>
            <a:lvl8pPr marL="1493535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8pPr>
            <a:lvl9pPr marL="1991380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9pPr>
          </a:lstStyle>
          <a:p>
            <a:pPr>
              <a:defRPr/>
            </a:pPr>
            <a:endParaRPr sz="1800">
              <a:solidFill>
                <a:srgbClr val="595959"/>
              </a:solidFill>
              <a:latin typeface="Asap"/>
              <a:cs typeface="Asap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D531F94D-68D7-F54F-AD1F-0EE998300A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" y="-1"/>
            <a:ext cx="5040314" cy="504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789037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Ein Bild, das Outdoorobjekt enthält.&#10;&#10;Automatisch generierte Beschreibung">
            <a:extLst>
              <a:ext uri="{FF2B5EF4-FFF2-40B4-BE49-F238E27FC236}">
                <a16:creationId xmlns:a16="http://schemas.microsoft.com/office/drawing/2014/main" id="{2C803955-3D56-DB49-9E83-CEE39319B7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1"/>
            <a:ext cx="5040313" cy="5040313"/>
          </a:xfrm>
          <a:prstGeom prst="rect">
            <a:avLst/>
          </a:prstGeom>
        </p:spPr>
      </p:pic>
      <p:sp>
        <p:nvSpPr>
          <p:cNvPr id="7" name="Titel 1"/>
          <p:cNvSpPr txBox="1">
            <a:spLocks/>
          </p:cNvSpPr>
          <p:nvPr userDrawn="1"/>
        </p:nvSpPr>
        <p:spPr bwMode="auto">
          <a:xfrm>
            <a:off x="2520162" y="120637"/>
            <a:ext cx="2375741" cy="719592"/>
          </a:xfrm>
          <a:prstGeom prst="rect">
            <a:avLst/>
          </a:prstGeom>
        </p:spPr>
        <p:txBody>
          <a:bodyPr lIns="179978" tIns="86389" rIns="179978" bIns="86389"/>
          <a:lstStyle>
            <a:lvl1pPr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defRPr lang="de-DE" sz="1800" b="1" baseline="0" dirty="0">
                <a:solidFill>
                  <a:srgbClr val="5F5F5F"/>
                </a:solidFill>
                <a:latin typeface="Comic Sans MS"/>
                <a:ea typeface="+mn-ea"/>
                <a:cs typeface="+mn-cs"/>
              </a:defRPr>
            </a:lvl1pPr>
            <a:lvl2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97845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6pPr>
            <a:lvl7pPr marL="995690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7pPr>
            <a:lvl8pPr marL="1493535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8pPr>
            <a:lvl9pPr marL="1991380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9pPr>
          </a:lstStyle>
          <a:p>
            <a:pPr>
              <a:defRPr/>
            </a:pPr>
            <a:endParaRPr sz="1800">
              <a:solidFill>
                <a:srgbClr val="595959"/>
              </a:solidFill>
              <a:latin typeface="Asap"/>
              <a:cs typeface="Asap"/>
            </a:endParaRPr>
          </a:p>
        </p:txBody>
      </p:sp>
    </p:spTree>
    <p:extLst>
      <p:ext uri="{BB962C8B-B14F-4D97-AF65-F5344CB8AC3E}">
        <p14:creationId xmlns:p14="http://schemas.microsoft.com/office/powerpoint/2010/main" val="1192292591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 userDrawn="1"/>
        </p:nvSpPr>
        <p:spPr bwMode="auto">
          <a:xfrm>
            <a:off x="2520162" y="120637"/>
            <a:ext cx="2375741" cy="719592"/>
          </a:xfrm>
          <a:prstGeom prst="rect">
            <a:avLst/>
          </a:prstGeom>
        </p:spPr>
        <p:txBody>
          <a:bodyPr lIns="179978" tIns="86389" rIns="179978" bIns="86389"/>
          <a:lstStyle>
            <a:lvl1pPr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defRPr lang="de-DE" sz="1800" b="1" baseline="0" dirty="0">
                <a:solidFill>
                  <a:srgbClr val="5F5F5F"/>
                </a:solidFill>
                <a:latin typeface="Comic Sans MS"/>
                <a:ea typeface="+mn-ea"/>
                <a:cs typeface="+mn-cs"/>
              </a:defRPr>
            </a:lvl1pPr>
            <a:lvl2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97845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6pPr>
            <a:lvl7pPr marL="995690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7pPr>
            <a:lvl8pPr marL="1493535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8pPr>
            <a:lvl9pPr marL="1991380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9pPr>
          </a:lstStyle>
          <a:p>
            <a:pPr>
              <a:defRPr/>
            </a:pPr>
            <a:endParaRPr sz="1800">
              <a:solidFill>
                <a:srgbClr val="595959"/>
              </a:solidFill>
              <a:latin typeface="Asap"/>
              <a:cs typeface="Asap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5F04F95-350D-904D-A717-BCFD3CD0EB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5040313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051112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628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2" r:id="rId2"/>
    <p:sldLayoutId id="2147483676" r:id="rId3"/>
    <p:sldLayoutId id="2147483671" r:id="rId4"/>
    <p:sldLayoutId id="2147483674" r:id="rId5"/>
    <p:sldLayoutId id="2147483675" r:id="rId6"/>
    <p:sldLayoutId id="2147483673" r:id="rId7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uppieren 59">
            <a:extLst>
              <a:ext uri="{FF2B5EF4-FFF2-40B4-BE49-F238E27FC236}">
                <a16:creationId xmlns:a16="http://schemas.microsoft.com/office/drawing/2014/main" id="{6613D34D-1DE8-7943-B705-0FE41CD7AE2D}"/>
              </a:ext>
            </a:extLst>
          </p:cNvPr>
          <p:cNvGrpSpPr/>
          <p:nvPr/>
        </p:nvGrpSpPr>
        <p:grpSpPr>
          <a:xfrm>
            <a:off x="460231" y="-1"/>
            <a:ext cx="4006876" cy="5040315"/>
            <a:chOff x="460231" y="-1"/>
            <a:chExt cx="4006876" cy="5040315"/>
          </a:xfrm>
        </p:grpSpPr>
        <p:cxnSp>
          <p:nvCxnSpPr>
            <p:cNvPr id="19" name="Gerade Verbindung 18">
              <a:extLst>
                <a:ext uri="{FF2B5EF4-FFF2-40B4-BE49-F238E27FC236}">
                  <a16:creationId xmlns:a16="http://schemas.microsoft.com/office/drawing/2014/main" id="{0A5AE810-08C3-4A49-BA61-966227092EB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704248" y="2520156"/>
              <a:ext cx="5040313" cy="0"/>
            </a:xfrm>
            <a:prstGeom prst="line">
              <a:avLst/>
            </a:prstGeom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>
              <a:extLst>
                <a:ext uri="{FF2B5EF4-FFF2-40B4-BE49-F238E27FC236}">
                  <a16:creationId xmlns:a16="http://schemas.microsoft.com/office/drawing/2014/main" id="{0F2D0EB7-7DD7-E34E-BE8A-327F61FA60F4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710666" y="2520158"/>
              <a:ext cx="5040313" cy="0"/>
            </a:xfrm>
            <a:prstGeom prst="line">
              <a:avLst/>
            </a:prstGeom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D60C12B5-6624-A74A-A788-DF6D39985954}"/>
                </a:ext>
              </a:extLst>
            </p:cNvPr>
            <p:cNvSpPr txBox="1"/>
            <p:nvPr/>
          </p:nvSpPr>
          <p:spPr>
            <a:xfrm>
              <a:off x="460231" y="4642383"/>
              <a:ext cx="1013419" cy="2708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>
                  <a:solidFill>
                    <a:srgbClr val="C00000"/>
                  </a:solidFill>
                </a:rPr>
                <a:t>1. Generation</a:t>
              </a:r>
            </a:p>
          </p:txBody>
        </p: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D629C1A3-C4D2-7F42-9B5E-73903BFB2AAF}"/>
                </a:ext>
              </a:extLst>
            </p:cNvPr>
            <p:cNvSpPr txBox="1"/>
            <p:nvPr/>
          </p:nvSpPr>
          <p:spPr>
            <a:xfrm>
              <a:off x="1971397" y="4632758"/>
              <a:ext cx="1013419" cy="2708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>
                  <a:solidFill>
                    <a:srgbClr val="C00000"/>
                  </a:solidFill>
                </a:rPr>
                <a:t>2. Generation</a:t>
              </a:r>
            </a:p>
          </p:txBody>
        </p: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E3D70909-0085-A544-87AA-78B57BDE081D}"/>
                </a:ext>
              </a:extLst>
            </p:cNvPr>
            <p:cNvSpPr txBox="1"/>
            <p:nvPr/>
          </p:nvSpPr>
          <p:spPr>
            <a:xfrm>
              <a:off x="3453688" y="4637571"/>
              <a:ext cx="1013419" cy="2708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>
                  <a:solidFill>
                    <a:srgbClr val="C00000"/>
                  </a:solidFill>
                </a:rPr>
                <a:t>3. Generation</a:t>
              </a:r>
            </a:p>
          </p:txBody>
        </p:sp>
      </p:grpSp>
      <p:sp>
        <p:nvSpPr>
          <p:cNvPr id="41" name="Textfeld 40">
            <a:extLst>
              <a:ext uri="{FF2B5EF4-FFF2-40B4-BE49-F238E27FC236}">
                <a16:creationId xmlns:a16="http://schemas.microsoft.com/office/drawing/2014/main" id="{C7B213E9-2886-AC4B-A765-4E8765DCB219}"/>
              </a:ext>
            </a:extLst>
          </p:cNvPr>
          <p:cNvSpPr txBox="1"/>
          <p:nvPr/>
        </p:nvSpPr>
        <p:spPr>
          <a:xfrm>
            <a:off x="25610" y="39232"/>
            <a:ext cx="1675459" cy="4493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/</a:t>
            </a:r>
            <a:r>
              <a:rPr lang="de-DE" dirty="0" err="1">
                <a:solidFill>
                  <a:srgbClr val="C00000"/>
                </a:solidFill>
              </a:rPr>
              <a:t>UnternehmerNachfolge</a:t>
            </a:r>
            <a:endParaRPr lang="de-DE" dirty="0">
              <a:solidFill>
                <a:srgbClr val="C00000"/>
              </a:solidFill>
            </a:endParaRPr>
          </a:p>
          <a:p>
            <a:r>
              <a:rPr lang="de-DE" dirty="0">
                <a:solidFill>
                  <a:srgbClr val="C00000"/>
                </a:solidFill>
              </a:rPr>
              <a:t>mit Thomas Siefer 1987 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49AC552-255B-D84B-83E0-DF7CD2AAD6FC}"/>
              </a:ext>
            </a:extLst>
          </p:cNvPr>
          <p:cNvSpPr>
            <a:spLocks noChangeAspect="1"/>
          </p:cNvSpPr>
          <p:nvPr/>
        </p:nvSpPr>
        <p:spPr>
          <a:xfrm>
            <a:off x="2340041" y="2924259"/>
            <a:ext cx="360230" cy="362404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900">
              <a:ln w="0"/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68647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62" grpId="0" animBg="1"/>
    </p:bldLst>
  </p:timing>
</p:sld>
</file>

<file path=ppt/theme/theme1.xml><?xml version="1.0" encoding="utf-8"?>
<a:theme xmlns:a="http://schemas.openxmlformats.org/drawingml/2006/main" name="Office-Design">
  <a:themeElements>
    <a:clrScheme name="Blaugrü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Macintosh PowerPoint</Application>
  <PresentationFormat>Benutzerdefiniert</PresentationFormat>
  <Paragraphs>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Asap</vt:lpstr>
      <vt:lpstr>Calibri</vt:lpstr>
      <vt:lpstr>Office-Design</vt:lpstr>
      <vt:lpstr>PowerPoint-Präsentation</vt:lpstr>
    </vt:vector>
  </TitlesOfParts>
  <Company>SERVE-IN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Michael Wingenfeld</dc:creator>
  <cp:lastModifiedBy>Michael Wingenfeld</cp:lastModifiedBy>
  <cp:revision>4</cp:revision>
  <cp:lastPrinted>2017-12-01T13:44:34Z</cp:lastPrinted>
  <dcterms:created xsi:type="dcterms:W3CDTF">2015-04-04T08:52:39Z</dcterms:created>
  <dcterms:modified xsi:type="dcterms:W3CDTF">2021-01-31T18:38:47Z</dcterms:modified>
</cp:coreProperties>
</file>